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3" r:id="rId4"/>
  </p:sldMasterIdLst>
  <p:notesMasterIdLst>
    <p:notesMasterId r:id="rId41"/>
  </p:notesMasterIdLst>
  <p:sldIdLst>
    <p:sldId id="256" r:id="rId5"/>
    <p:sldId id="289" r:id="rId6"/>
    <p:sldId id="290" r:id="rId7"/>
    <p:sldId id="291" r:id="rId8"/>
    <p:sldId id="307" r:id="rId9"/>
    <p:sldId id="274" r:id="rId10"/>
    <p:sldId id="292" r:id="rId11"/>
    <p:sldId id="293" r:id="rId12"/>
    <p:sldId id="294" r:id="rId13"/>
    <p:sldId id="262" r:id="rId14"/>
    <p:sldId id="285" r:id="rId15"/>
    <p:sldId id="263" r:id="rId16"/>
    <p:sldId id="295" r:id="rId17"/>
    <p:sldId id="296" r:id="rId18"/>
    <p:sldId id="297" r:id="rId19"/>
    <p:sldId id="298" r:id="rId20"/>
    <p:sldId id="299" r:id="rId21"/>
    <p:sldId id="269" r:id="rId22"/>
    <p:sldId id="270" r:id="rId23"/>
    <p:sldId id="300" r:id="rId24"/>
    <p:sldId id="271" r:id="rId25"/>
    <p:sldId id="278" r:id="rId26"/>
    <p:sldId id="272" r:id="rId27"/>
    <p:sldId id="279" r:id="rId28"/>
    <p:sldId id="273" r:id="rId29"/>
    <p:sldId id="275" r:id="rId30"/>
    <p:sldId id="282" r:id="rId31"/>
    <p:sldId id="276" r:id="rId32"/>
    <p:sldId id="280" r:id="rId33"/>
    <p:sldId id="277" r:id="rId34"/>
    <p:sldId id="301" r:id="rId35"/>
    <p:sldId id="308" r:id="rId36"/>
    <p:sldId id="309" r:id="rId37"/>
    <p:sldId id="310" r:id="rId38"/>
    <p:sldId id="311" r:id="rId39"/>
    <p:sldId id="302"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4002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313" autoAdjust="0"/>
    <p:restoredTop sz="66901" autoAdjust="0"/>
  </p:normalViewPr>
  <p:slideViewPr>
    <p:cSldViewPr snapToGrid="0">
      <p:cViewPr varScale="1">
        <p:scale>
          <a:sx n="61" d="100"/>
          <a:sy n="61" d="100"/>
        </p:scale>
        <p:origin x="1386" y="66"/>
      </p:cViewPr>
      <p:guideLst/>
    </p:cSldViewPr>
  </p:slid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anda Grey" userId="S::amanda.grey@kpu.ca::4907e140-c7c0-4060-b34c-94bfb1e48720" providerId="AD" clId="Web-{0FA10D6A-DA62-DFBC-325F-7FF6D12AC57C}"/>
  </pc:docChgLst>
  <pc:docChgLst>
    <pc:chgData name="Amanda Grey" userId="S::amanda.grey@kpu.ca::4907e140-c7c0-4060-b34c-94bfb1e48720" providerId="AD" clId="Web-{759FC986-0136-A7BF-184F-F76828D85750}"/>
  </pc:docChgLst>
  <pc:docChgLst>
    <pc:chgData name="Amanda Grey" userId="4907e140-c7c0-4060-b34c-94bfb1e48720" providerId="ADAL" clId="{51752483-D392-43F5-A2B7-2BC6885B4953}"/>
    <pc:docChg chg="undo custSel addSld delSld modSld sldOrd modMainMaster">
      <pc:chgData name="Amanda Grey" userId="4907e140-c7c0-4060-b34c-94bfb1e48720" providerId="ADAL" clId="{51752483-D392-43F5-A2B7-2BC6885B4953}" dt="2023-08-09T21:08:00.928" v="7382" actId="6549"/>
      <pc:docMkLst>
        <pc:docMk/>
      </pc:docMkLst>
      <pc:sldChg chg="addSp delSp modSp modNotesTx">
        <pc:chgData name="Amanda Grey" userId="4907e140-c7c0-4060-b34c-94bfb1e48720" providerId="ADAL" clId="{51752483-D392-43F5-A2B7-2BC6885B4953}" dt="2023-08-09T20:22:28.023" v="5300" actId="20577"/>
        <pc:sldMkLst>
          <pc:docMk/>
          <pc:sldMk cId="1897611386" sldId="256"/>
        </pc:sldMkLst>
        <pc:spChg chg="mod">
          <ac:chgData name="Amanda Grey" userId="4907e140-c7c0-4060-b34c-94bfb1e48720" providerId="ADAL" clId="{51752483-D392-43F5-A2B7-2BC6885B4953}" dt="2023-08-04T18:27:33.706" v="1374" actId="20577"/>
          <ac:spMkLst>
            <pc:docMk/>
            <pc:sldMk cId="1897611386" sldId="256"/>
            <ac:spMk id="3" creationId="{71A49DBF-114F-4F6A-A20A-BC28BD157464}"/>
          </ac:spMkLst>
        </pc:spChg>
        <pc:spChg chg="add del mod">
          <ac:chgData name="Amanda Grey" userId="4907e140-c7c0-4060-b34c-94bfb1e48720" providerId="ADAL" clId="{51752483-D392-43F5-A2B7-2BC6885B4953}" dt="2023-08-04T18:06:40.259" v="12" actId="931"/>
          <ac:spMkLst>
            <pc:docMk/>
            <pc:sldMk cId="1897611386" sldId="256"/>
            <ac:spMk id="4" creationId="{C27FE671-F7E9-4B48-8C34-8BB9040CE446}"/>
          </ac:spMkLst>
        </pc:spChg>
        <pc:picChg chg="add mod modCrop">
          <ac:chgData name="Amanda Grey" userId="4907e140-c7c0-4060-b34c-94bfb1e48720" providerId="ADAL" clId="{51752483-D392-43F5-A2B7-2BC6885B4953}" dt="2023-08-04T18:07:00.159" v="19" actId="18131"/>
          <ac:picMkLst>
            <pc:docMk/>
            <pc:sldMk cId="1897611386" sldId="256"/>
            <ac:picMk id="8" creationId="{637D46F5-FD1B-461E-B369-5C3A47996072}"/>
          </ac:picMkLst>
        </pc:picChg>
      </pc:sldChg>
      <pc:sldChg chg="addSp delSp modSp modNotesTx">
        <pc:chgData name="Amanda Grey" userId="4907e140-c7c0-4060-b34c-94bfb1e48720" providerId="ADAL" clId="{51752483-D392-43F5-A2B7-2BC6885B4953}" dt="2023-08-04T18:32:36.412" v="2014" actId="20577"/>
        <pc:sldMkLst>
          <pc:docMk/>
          <pc:sldMk cId="731486586" sldId="262"/>
        </pc:sldMkLst>
        <pc:spChg chg="mod">
          <ac:chgData name="Amanda Grey" userId="4907e140-c7c0-4060-b34c-94bfb1e48720" providerId="ADAL" clId="{51752483-D392-43F5-A2B7-2BC6885B4953}" dt="2023-08-04T18:32:36.412" v="2014" actId="20577"/>
          <ac:spMkLst>
            <pc:docMk/>
            <pc:sldMk cId="731486586" sldId="262"/>
            <ac:spMk id="2" creationId="{D0FA2E14-6C35-4E47-A048-5394DBC6C017}"/>
          </ac:spMkLst>
        </pc:spChg>
        <pc:spChg chg="add del mod">
          <ac:chgData name="Amanda Grey" userId="4907e140-c7c0-4060-b34c-94bfb1e48720" providerId="ADAL" clId="{51752483-D392-43F5-A2B7-2BC6885B4953}" dt="2023-08-04T18:22:31.154" v="554" actId="931"/>
          <ac:spMkLst>
            <pc:docMk/>
            <pc:sldMk cId="731486586" sldId="262"/>
            <ac:spMk id="3" creationId="{370E6528-9F36-404C-B18E-88C791E32D3D}"/>
          </ac:spMkLst>
        </pc:spChg>
        <pc:spChg chg="del mod">
          <ac:chgData name="Amanda Grey" userId="4907e140-c7c0-4060-b34c-94bfb1e48720" providerId="ADAL" clId="{51752483-D392-43F5-A2B7-2BC6885B4953}" dt="2023-08-04T18:31:07.760" v="1915" actId="931"/>
          <ac:spMkLst>
            <pc:docMk/>
            <pc:sldMk cId="731486586" sldId="262"/>
            <ac:spMk id="6" creationId="{0C080EF3-E8DE-41A8-9E8B-D001035062C3}"/>
          </ac:spMkLst>
        </pc:spChg>
        <pc:spChg chg="add del mod">
          <ac:chgData name="Amanda Grey" userId="4907e140-c7c0-4060-b34c-94bfb1e48720" providerId="ADAL" clId="{51752483-D392-43F5-A2B7-2BC6885B4953}" dt="2023-08-04T18:30:25.962" v="1859"/>
          <ac:spMkLst>
            <pc:docMk/>
            <pc:sldMk cId="731486586" sldId="262"/>
            <ac:spMk id="8" creationId="{67165826-7890-4AA7-AF5C-FC7079278B62}"/>
          </ac:spMkLst>
        </pc:spChg>
        <pc:spChg chg="add del mod">
          <ac:chgData name="Amanda Grey" userId="4907e140-c7c0-4060-b34c-94bfb1e48720" providerId="ADAL" clId="{51752483-D392-43F5-A2B7-2BC6885B4953}" dt="2023-08-04T18:30:25.962" v="1859"/>
          <ac:spMkLst>
            <pc:docMk/>
            <pc:sldMk cId="731486586" sldId="262"/>
            <ac:spMk id="9" creationId="{89EDCC61-A729-4F63-8B4F-AE6B7DD3DBA7}"/>
          </ac:spMkLst>
        </pc:spChg>
        <pc:spChg chg="add del mod">
          <ac:chgData name="Amanda Grey" userId="4907e140-c7c0-4060-b34c-94bfb1e48720" providerId="ADAL" clId="{51752483-D392-43F5-A2B7-2BC6885B4953}" dt="2023-08-04T18:30:25.962" v="1859"/>
          <ac:spMkLst>
            <pc:docMk/>
            <pc:sldMk cId="731486586" sldId="262"/>
            <ac:spMk id="10" creationId="{24EE9CDF-F94F-41C0-93EB-BB00C6BD715F}"/>
          </ac:spMkLst>
        </pc:spChg>
        <pc:spChg chg="add del mod">
          <ac:chgData name="Amanda Grey" userId="4907e140-c7c0-4060-b34c-94bfb1e48720" providerId="ADAL" clId="{51752483-D392-43F5-A2B7-2BC6885B4953}" dt="2023-08-04T18:30:25.962" v="1859"/>
          <ac:spMkLst>
            <pc:docMk/>
            <pc:sldMk cId="731486586" sldId="262"/>
            <ac:spMk id="11" creationId="{877A7FEE-5BB0-4F02-B673-72DFA2CB0DD1}"/>
          </ac:spMkLst>
        </pc:spChg>
        <pc:picChg chg="add del mod">
          <ac:chgData name="Amanda Grey" userId="4907e140-c7c0-4060-b34c-94bfb1e48720" providerId="ADAL" clId="{51752483-D392-43F5-A2B7-2BC6885B4953}" dt="2023-08-04T18:30:55.847" v="1911" actId="478"/>
          <ac:picMkLst>
            <pc:docMk/>
            <pc:sldMk cId="731486586" sldId="262"/>
            <ac:picMk id="7" creationId="{2C7E861E-7766-4AB0-93D5-F4383B96AFEC}"/>
          </ac:picMkLst>
        </pc:picChg>
        <pc:picChg chg="add mod">
          <ac:chgData name="Amanda Grey" userId="4907e140-c7c0-4060-b34c-94bfb1e48720" providerId="ADAL" clId="{51752483-D392-43F5-A2B7-2BC6885B4953}" dt="2023-08-04T18:31:07.760" v="1915" actId="931"/>
          <ac:picMkLst>
            <pc:docMk/>
            <pc:sldMk cId="731486586" sldId="262"/>
            <ac:picMk id="13" creationId="{D649F854-7565-43E8-98FF-C8CB39419CF9}"/>
          </ac:picMkLst>
        </pc:picChg>
        <pc:picChg chg="del">
          <ac:chgData name="Amanda Grey" userId="4907e140-c7c0-4060-b34c-94bfb1e48720" providerId="ADAL" clId="{51752483-D392-43F5-A2B7-2BC6885B4953}" dt="2023-08-04T18:22:19.183" v="553" actId="478"/>
          <ac:picMkLst>
            <pc:docMk/>
            <pc:sldMk cId="731486586" sldId="262"/>
            <ac:picMk id="22" creationId="{C32F1C72-6B9D-4C8C-BC55-96AC896B545C}"/>
          </ac:picMkLst>
        </pc:picChg>
      </pc:sldChg>
      <pc:sldChg chg="addSp delSp modSp">
        <pc:chgData name="Amanda Grey" userId="4907e140-c7c0-4060-b34c-94bfb1e48720" providerId="ADAL" clId="{51752483-D392-43F5-A2B7-2BC6885B4953}" dt="2023-08-04T18:36:23.835" v="2074" actId="1076"/>
        <pc:sldMkLst>
          <pc:docMk/>
          <pc:sldMk cId="185094518" sldId="263"/>
        </pc:sldMkLst>
        <pc:spChg chg="mod">
          <ac:chgData name="Amanda Grey" userId="4907e140-c7c0-4060-b34c-94bfb1e48720" providerId="ADAL" clId="{51752483-D392-43F5-A2B7-2BC6885B4953}" dt="2023-08-04T18:34:29.014" v="2048" actId="27636"/>
          <ac:spMkLst>
            <pc:docMk/>
            <pc:sldMk cId="185094518" sldId="263"/>
            <ac:spMk id="2" creationId="{D0FA2E14-6C35-4E47-A048-5394DBC6C017}"/>
          </ac:spMkLst>
        </pc:spChg>
        <pc:spChg chg="add del mod">
          <ac:chgData name="Amanda Grey" userId="4907e140-c7c0-4060-b34c-94bfb1e48720" providerId="ADAL" clId="{51752483-D392-43F5-A2B7-2BC6885B4953}" dt="2023-08-04T18:35:55.669" v="2071"/>
          <ac:spMkLst>
            <pc:docMk/>
            <pc:sldMk cId="185094518" sldId="263"/>
            <ac:spMk id="3" creationId="{F833A2D1-8989-4E1E-BC72-1920C33EDB3C}"/>
          </ac:spMkLst>
        </pc:spChg>
        <pc:spChg chg="add del mod">
          <ac:chgData name="Amanda Grey" userId="4907e140-c7c0-4060-b34c-94bfb1e48720" providerId="ADAL" clId="{51752483-D392-43F5-A2B7-2BC6885B4953}" dt="2023-08-04T18:35:55.669" v="2071"/>
          <ac:spMkLst>
            <pc:docMk/>
            <pc:sldMk cId="185094518" sldId="263"/>
            <ac:spMk id="5" creationId="{8242B5A8-D1D5-4954-AF71-2A3A0D8626C4}"/>
          </ac:spMkLst>
        </pc:spChg>
        <pc:spChg chg="add del mod">
          <ac:chgData name="Amanda Grey" userId="4907e140-c7c0-4060-b34c-94bfb1e48720" providerId="ADAL" clId="{51752483-D392-43F5-A2B7-2BC6885B4953}" dt="2023-08-04T18:35:55.669" v="2071"/>
          <ac:spMkLst>
            <pc:docMk/>
            <pc:sldMk cId="185094518" sldId="263"/>
            <ac:spMk id="6" creationId="{2770151C-36BB-4F68-8681-8CA34D2883E9}"/>
          </ac:spMkLst>
        </pc:spChg>
        <pc:spChg chg="mod">
          <ac:chgData name="Amanda Grey" userId="4907e140-c7c0-4060-b34c-94bfb1e48720" providerId="ADAL" clId="{51752483-D392-43F5-A2B7-2BC6885B4953}" dt="2023-08-04T18:36:23.835" v="2074" actId="1076"/>
          <ac:spMkLst>
            <pc:docMk/>
            <pc:sldMk cId="185094518" sldId="263"/>
            <ac:spMk id="30" creationId="{2BA4AECC-87FD-4C2F-97B6-0DB75A9AE75E}"/>
          </ac:spMkLst>
        </pc:spChg>
        <pc:spChg chg="mod">
          <ac:chgData name="Amanda Grey" userId="4907e140-c7c0-4060-b34c-94bfb1e48720" providerId="ADAL" clId="{51752483-D392-43F5-A2B7-2BC6885B4953}" dt="2023-08-04T18:36:23.835" v="2074" actId="1076"/>
          <ac:spMkLst>
            <pc:docMk/>
            <pc:sldMk cId="185094518" sldId="263"/>
            <ac:spMk id="31" creationId="{5A8848EE-1DE0-4EF0-B8D2-032808F11958}"/>
          </ac:spMkLst>
        </pc:spChg>
        <pc:spChg chg="mod">
          <ac:chgData name="Amanda Grey" userId="4907e140-c7c0-4060-b34c-94bfb1e48720" providerId="ADAL" clId="{51752483-D392-43F5-A2B7-2BC6885B4953}" dt="2023-08-04T18:36:23.835" v="2074" actId="1076"/>
          <ac:spMkLst>
            <pc:docMk/>
            <pc:sldMk cId="185094518" sldId="263"/>
            <ac:spMk id="33" creationId="{B2F7B018-0EBE-4AF9-9BDE-9AED60059AD0}"/>
          </ac:spMkLst>
        </pc:spChg>
        <pc:spChg chg="mod">
          <ac:chgData name="Amanda Grey" userId="4907e140-c7c0-4060-b34c-94bfb1e48720" providerId="ADAL" clId="{51752483-D392-43F5-A2B7-2BC6885B4953}" dt="2023-08-04T18:36:23.835" v="2074" actId="1076"/>
          <ac:spMkLst>
            <pc:docMk/>
            <pc:sldMk cId="185094518" sldId="263"/>
            <ac:spMk id="35" creationId="{D3F27FA3-DDF6-4DA6-957A-36C83F5AB070}"/>
          </ac:spMkLst>
        </pc:spChg>
        <pc:picChg chg="mod">
          <ac:chgData name="Amanda Grey" userId="4907e140-c7c0-4060-b34c-94bfb1e48720" providerId="ADAL" clId="{51752483-D392-43F5-A2B7-2BC6885B4953}" dt="2023-08-04T18:36:23.835" v="2074" actId="1076"/>
          <ac:picMkLst>
            <pc:docMk/>
            <pc:sldMk cId="185094518" sldId="263"/>
            <ac:picMk id="19" creationId="{2E4969F5-ADCE-4B7D-B58F-A51B45DE632A}"/>
          </ac:picMkLst>
        </pc:picChg>
        <pc:picChg chg="mod">
          <ac:chgData name="Amanda Grey" userId="4907e140-c7c0-4060-b34c-94bfb1e48720" providerId="ADAL" clId="{51752483-D392-43F5-A2B7-2BC6885B4953}" dt="2023-08-04T18:36:23.835" v="2074" actId="1076"/>
          <ac:picMkLst>
            <pc:docMk/>
            <pc:sldMk cId="185094518" sldId="263"/>
            <ac:picMk id="21" creationId="{B0B5CC99-11D2-4F1E-97D2-8615854BB71F}"/>
          </ac:picMkLst>
        </pc:picChg>
        <pc:picChg chg="mod">
          <ac:chgData name="Amanda Grey" userId="4907e140-c7c0-4060-b34c-94bfb1e48720" providerId="ADAL" clId="{51752483-D392-43F5-A2B7-2BC6885B4953}" dt="2023-08-04T18:36:23.835" v="2074" actId="1076"/>
          <ac:picMkLst>
            <pc:docMk/>
            <pc:sldMk cId="185094518" sldId="263"/>
            <ac:picMk id="24" creationId="{8CEFBDC6-2046-46E7-81A9-6A54F24E3A48}"/>
          </ac:picMkLst>
        </pc:picChg>
        <pc:picChg chg="mod">
          <ac:chgData name="Amanda Grey" userId="4907e140-c7c0-4060-b34c-94bfb1e48720" providerId="ADAL" clId="{51752483-D392-43F5-A2B7-2BC6885B4953}" dt="2023-08-04T18:36:23.835" v="2074" actId="1076"/>
          <ac:picMkLst>
            <pc:docMk/>
            <pc:sldMk cId="185094518" sldId="263"/>
            <ac:picMk id="27" creationId="{B32A8416-DB2A-4661-88CE-16F748339C10}"/>
          </ac:picMkLst>
        </pc:picChg>
      </pc:sldChg>
      <pc:sldChg chg="addSp delSp modSp">
        <pc:chgData name="Amanda Grey" userId="4907e140-c7c0-4060-b34c-94bfb1e48720" providerId="ADAL" clId="{51752483-D392-43F5-A2B7-2BC6885B4953}" dt="2023-08-04T18:54:38.908" v="2808" actId="20577"/>
        <pc:sldMkLst>
          <pc:docMk/>
          <pc:sldMk cId="2819888369" sldId="269"/>
        </pc:sldMkLst>
        <pc:spChg chg="mod">
          <ac:chgData name="Amanda Grey" userId="4907e140-c7c0-4060-b34c-94bfb1e48720" providerId="ADAL" clId="{51752483-D392-43F5-A2B7-2BC6885B4953}" dt="2023-08-04T18:54:38.908" v="2808" actId="20577"/>
          <ac:spMkLst>
            <pc:docMk/>
            <pc:sldMk cId="2819888369" sldId="269"/>
            <ac:spMk id="2" creationId="{D0FA2E14-6C35-4E47-A048-5394DBC6C017}"/>
          </ac:spMkLst>
        </pc:spChg>
        <pc:picChg chg="del">
          <ac:chgData name="Amanda Grey" userId="4907e140-c7c0-4060-b34c-94bfb1e48720" providerId="ADAL" clId="{51752483-D392-43F5-A2B7-2BC6885B4953}" dt="2023-08-04T18:39:35.878" v="2104" actId="478"/>
          <ac:picMkLst>
            <pc:docMk/>
            <pc:sldMk cId="2819888369" sldId="269"/>
            <ac:picMk id="5" creationId="{3FB250CB-1F3B-4073-809B-257FD35F7A3E}"/>
          </ac:picMkLst>
        </pc:picChg>
        <pc:picChg chg="del">
          <ac:chgData name="Amanda Grey" userId="4907e140-c7c0-4060-b34c-94bfb1e48720" providerId="ADAL" clId="{51752483-D392-43F5-A2B7-2BC6885B4953}" dt="2023-08-04T18:39:33.735" v="2102" actId="478"/>
          <ac:picMkLst>
            <pc:docMk/>
            <pc:sldMk cId="2819888369" sldId="269"/>
            <ac:picMk id="7" creationId="{56E08BC6-5E84-4E6E-ADCC-32101711B93E}"/>
          </ac:picMkLst>
        </pc:picChg>
        <pc:picChg chg="del">
          <ac:chgData name="Amanda Grey" userId="4907e140-c7c0-4060-b34c-94bfb1e48720" providerId="ADAL" clId="{51752483-D392-43F5-A2B7-2BC6885B4953}" dt="2023-08-04T18:39:31.961" v="2100" actId="478"/>
          <ac:picMkLst>
            <pc:docMk/>
            <pc:sldMk cId="2819888369" sldId="269"/>
            <ac:picMk id="9" creationId="{642573FD-0E91-42AE-BA1E-B0E6C7254EB2}"/>
          </ac:picMkLst>
        </pc:picChg>
        <pc:picChg chg="add">
          <ac:chgData name="Amanda Grey" userId="4907e140-c7c0-4060-b34c-94bfb1e48720" providerId="ADAL" clId="{51752483-D392-43F5-A2B7-2BC6885B4953}" dt="2023-08-04T18:39:37.510" v="2106"/>
          <ac:picMkLst>
            <pc:docMk/>
            <pc:sldMk cId="2819888369" sldId="269"/>
            <ac:picMk id="10" creationId="{4C5C64EC-FE4A-4A85-B781-8D108A97BA51}"/>
          </ac:picMkLst>
        </pc:picChg>
        <pc:picChg chg="del">
          <ac:chgData name="Amanda Grey" userId="4907e140-c7c0-4060-b34c-94bfb1e48720" providerId="ADAL" clId="{51752483-D392-43F5-A2B7-2BC6885B4953}" dt="2023-08-04T18:39:35.047" v="2103" actId="478"/>
          <ac:picMkLst>
            <pc:docMk/>
            <pc:sldMk cId="2819888369" sldId="269"/>
            <ac:picMk id="11" creationId="{510BF558-8BAF-4C7D-AFB4-1E3CC37F97D8}"/>
          </ac:picMkLst>
        </pc:picChg>
        <pc:picChg chg="add">
          <ac:chgData name="Amanda Grey" userId="4907e140-c7c0-4060-b34c-94bfb1e48720" providerId="ADAL" clId="{51752483-D392-43F5-A2B7-2BC6885B4953}" dt="2023-08-04T18:39:37.510" v="2106"/>
          <ac:picMkLst>
            <pc:docMk/>
            <pc:sldMk cId="2819888369" sldId="269"/>
            <ac:picMk id="12" creationId="{490D9AA8-A7C6-4783-95CC-A5FE1D7E7D7A}"/>
          </ac:picMkLst>
        </pc:picChg>
        <pc:picChg chg="del">
          <ac:chgData name="Amanda Grey" userId="4907e140-c7c0-4060-b34c-94bfb1e48720" providerId="ADAL" clId="{51752483-D392-43F5-A2B7-2BC6885B4953}" dt="2023-08-04T18:39:36.873" v="2105" actId="478"/>
          <ac:picMkLst>
            <pc:docMk/>
            <pc:sldMk cId="2819888369" sldId="269"/>
            <ac:picMk id="13" creationId="{8C78538F-17B0-4706-BCA0-6D56A62C14E6}"/>
          </ac:picMkLst>
        </pc:picChg>
        <pc:picChg chg="add">
          <ac:chgData name="Amanda Grey" userId="4907e140-c7c0-4060-b34c-94bfb1e48720" providerId="ADAL" clId="{51752483-D392-43F5-A2B7-2BC6885B4953}" dt="2023-08-04T18:39:37.510" v="2106"/>
          <ac:picMkLst>
            <pc:docMk/>
            <pc:sldMk cId="2819888369" sldId="269"/>
            <ac:picMk id="14" creationId="{DF1E6B3C-4DC7-4362-89F3-A6012814A771}"/>
          </ac:picMkLst>
        </pc:picChg>
        <pc:picChg chg="del">
          <ac:chgData name="Amanda Grey" userId="4907e140-c7c0-4060-b34c-94bfb1e48720" providerId="ADAL" clId="{51752483-D392-43F5-A2B7-2BC6885B4953}" dt="2023-08-04T18:39:32.938" v="2101" actId="478"/>
          <ac:picMkLst>
            <pc:docMk/>
            <pc:sldMk cId="2819888369" sldId="269"/>
            <ac:picMk id="15" creationId="{5C240AD5-0CC7-4BF3-81C8-AD60AC57CC71}"/>
          </ac:picMkLst>
        </pc:picChg>
        <pc:picChg chg="add">
          <ac:chgData name="Amanda Grey" userId="4907e140-c7c0-4060-b34c-94bfb1e48720" providerId="ADAL" clId="{51752483-D392-43F5-A2B7-2BC6885B4953}" dt="2023-08-04T18:39:37.510" v="2106"/>
          <ac:picMkLst>
            <pc:docMk/>
            <pc:sldMk cId="2819888369" sldId="269"/>
            <ac:picMk id="16" creationId="{AE8F5895-F15C-451C-BCED-18F3DB438510}"/>
          </ac:picMkLst>
        </pc:picChg>
        <pc:picChg chg="add">
          <ac:chgData name="Amanda Grey" userId="4907e140-c7c0-4060-b34c-94bfb1e48720" providerId="ADAL" clId="{51752483-D392-43F5-A2B7-2BC6885B4953}" dt="2023-08-04T18:39:37.510" v="2106"/>
          <ac:picMkLst>
            <pc:docMk/>
            <pc:sldMk cId="2819888369" sldId="269"/>
            <ac:picMk id="17" creationId="{112146D9-3CCF-4894-8C04-4C9CE301C8D0}"/>
          </ac:picMkLst>
        </pc:picChg>
        <pc:picChg chg="add">
          <ac:chgData name="Amanda Grey" userId="4907e140-c7c0-4060-b34c-94bfb1e48720" providerId="ADAL" clId="{51752483-D392-43F5-A2B7-2BC6885B4953}" dt="2023-08-04T18:39:37.510" v="2106"/>
          <ac:picMkLst>
            <pc:docMk/>
            <pc:sldMk cId="2819888369" sldId="269"/>
            <ac:picMk id="18" creationId="{E7E4884D-3C67-4F41-BCDE-C3F94CCBA44D}"/>
          </ac:picMkLst>
        </pc:picChg>
      </pc:sldChg>
      <pc:sldChg chg="modSp">
        <pc:chgData name="Amanda Grey" userId="4907e140-c7c0-4060-b34c-94bfb1e48720" providerId="ADAL" clId="{51752483-D392-43F5-A2B7-2BC6885B4953}" dt="2023-08-04T18:40:37.428" v="2112" actId="1076"/>
        <pc:sldMkLst>
          <pc:docMk/>
          <pc:sldMk cId="1636135567" sldId="270"/>
        </pc:sldMkLst>
        <pc:spChg chg="mod">
          <ac:chgData name="Amanda Grey" userId="4907e140-c7c0-4060-b34c-94bfb1e48720" providerId="ADAL" clId="{51752483-D392-43F5-A2B7-2BC6885B4953}" dt="2023-08-04T18:40:16.636" v="2110" actId="1076"/>
          <ac:spMkLst>
            <pc:docMk/>
            <pc:sldMk cId="1636135567" sldId="270"/>
            <ac:spMk id="12" creationId="{9CCD62CC-E733-4DE8-973D-0641E0CAF5A7}"/>
          </ac:spMkLst>
        </pc:spChg>
        <pc:picChg chg="mod">
          <ac:chgData name="Amanda Grey" userId="4907e140-c7c0-4060-b34c-94bfb1e48720" providerId="ADAL" clId="{51752483-D392-43F5-A2B7-2BC6885B4953}" dt="2023-08-04T18:40:37.428" v="2112" actId="1076"/>
          <ac:picMkLst>
            <pc:docMk/>
            <pc:sldMk cId="1636135567" sldId="270"/>
            <ac:picMk id="6" creationId="{DBF8911F-3708-880C-627E-8FF201856DF3}"/>
          </ac:picMkLst>
        </pc:picChg>
      </pc:sldChg>
      <pc:sldChg chg="modSp modNotesTx">
        <pc:chgData name="Amanda Grey" userId="4907e140-c7c0-4060-b34c-94bfb1e48720" providerId="ADAL" clId="{51752483-D392-43F5-A2B7-2BC6885B4953}" dt="2023-08-09T17:35:14.742" v="3649" actId="12"/>
        <pc:sldMkLst>
          <pc:docMk/>
          <pc:sldMk cId="704687886" sldId="271"/>
        </pc:sldMkLst>
        <pc:spChg chg="mod">
          <ac:chgData name="Amanda Grey" userId="4907e140-c7c0-4060-b34c-94bfb1e48720" providerId="ADAL" clId="{51752483-D392-43F5-A2B7-2BC6885B4953}" dt="2023-08-04T18:42:24.737" v="2329" actId="20577"/>
          <ac:spMkLst>
            <pc:docMk/>
            <pc:sldMk cId="704687886" sldId="271"/>
            <ac:spMk id="2" creationId="{D0FA2E14-6C35-4E47-A048-5394DBC6C017}"/>
          </ac:spMkLst>
        </pc:spChg>
        <pc:spChg chg="mod">
          <ac:chgData name="Amanda Grey" userId="4907e140-c7c0-4060-b34c-94bfb1e48720" providerId="ADAL" clId="{51752483-D392-43F5-A2B7-2BC6885B4953}" dt="2023-08-09T17:35:14.742" v="3649" actId="12"/>
          <ac:spMkLst>
            <pc:docMk/>
            <pc:sldMk cId="704687886" sldId="271"/>
            <ac:spMk id="3" creationId="{F6949FA1-15C5-4B17-A5CE-4FE41173DD2F}"/>
          </ac:spMkLst>
        </pc:spChg>
      </pc:sldChg>
      <pc:sldChg chg="addSp delSp modSp">
        <pc:chgData name="Amanda Grey" userId="4907e140-c7c0-4060-b34c-94bfb1e48720" providerId="ADAL" clId="{51752483-D392-43F5-A2B7-2BC6885B4953}" dt="2023-08-04T18:46:26.470" v="2411" actId="14100"/>
        <pc:sldMkLst>
          <pc:docMk/>
          <pc:sldMk cId="2920548428" sldId="272"/>
        </pc:sldMkLst>
        <pc:spChg chg="del">
          <ac:chgData name="Amanda Grey" userId="4907e140-c7c0-4060-b34c-94bfb1e48720" providerId="ADAL" clId="{51752483-D392-43F5-A2B7-2BC6885B4953}" dt="2023-08-04T18:44:20.781" v="2395" actId="478"/>
          <ac:spMkLst>
            <pc:docMk/>
            <pc:sldMk cId="2920548428" sldId="272"/>
            <ac:spMk id="2" creationId="{D0FA2E14-6C35-4E47-A048-5394DBC6C017}"/>
          </ac:spMkLst>
        </pc:spChg>
        <pc:spChg chg="add del mod">
          <ac:chgData name="Amanda Grey" userId="4907e140-c7c0-4060-b34c-94bfb1e48720" providerId="ADAL" clId="{51752483-D392-43F5-A2B7-2BC6885B4953}" dt="2023-08-04T18:44:20.781" v="2395" actId="478"/>
          <ac:spMkLst>
            <pc:docMk/>
            <pc:sldMk cId="2920548428" sldId="272"/>
            <ac:spMk id="3" creationId="{FF34790F-F0BF-42BE-A664-BAF75B3DC936}"/>
          </ac:spMkLst>
        </pc:spChg>
        <pc:spChg chg="mod">
          <ac:chgData name="Amanda Grey" userId="4907e140-c7c0-4060-b34c-94bfb1e48720" providerId="ADAL" clId="{51752483-D392-43F5-A2B7-2BC6885B4953}" dt="2023-08-04T18:45:08.162" v="2402" actId="1076"/>
          <ac:spMkLst>
            <pc:docMk/>
            <pc:sldMk cId="2920548428" sldId="272"/>
            <ac:spMk id="4" creationId="{1D8A9969-628A-440B-A85E-D52EF24A6CFE}"/>
          </ac:spMkLst>
        </pc:spChg>
        <pc:spChg chg="add del mod">
          <ac:chgData name="Amanda Grey" userId="4907e140-c7c0-4060-b34c-94bfb1e48720" providerId="ADAL" clId="{51752483-D392-43F5-A2B7-2BC6885B4953}" dt="2023-08-04T18:44:28.704" v="2396" actId="478"/>
          <ac:spMkLst>
            <pc:docMk/>
            <pc:sldMk cId="2920548428" sldId="272"/>
            <ac:spMk id="6" creationId="{E2B7CCB2-45B5-4DB5-AF4E-7B956DA75770}"/>
          </ac:spMkLst>
        </pc:spChg>
        <pc:spChg chg="del">
          <ac:chgData name="Amanda Grey" userId="4907e140-c7c0-4060-b34c-94bfb1e48720" providerId="ADAL" clId="{51752483-D392-43F5-A2B7-2BC6885B4953}" dt="2023-08-04T18:44:20.781" v="2395" actId="478"/>
          <ac:spMkLst>
            <pc:docMk/>
            <pc:sldMk cId="2920548428" sldId="272"/>
            <ac:spMk id="9" creationId="{40DB28AB-AE0B-467C-B0C3-770AE81F87C3}"/>
          </ac:spMkLst>
        </pc:spChg>
        <pc:spChg chg="add del mod">
          <ac:chgData name="Amanda Grey" userId="4907e140-c7c0-4060-b34c-94bfb1e48720" providerId="ADAL" clId="{51752483-D392-43F5-A2B7-2BC6885B4953}" dt="2023-08-04T18:44:52.456" v="2400" actId="11529"/>
          <ac:spMkLst>
            <pc:docMk/>
            <pc:sldMk cId="2920548428" sldId="272"/>
            <ac:spMk id="10" creationId="{B9003F40-2C1D-4DC4-BF9C-287141797F08}"/>
          </ac:spMkLst>
        </pc:spChg>
        <pc:spChg chg="add del mod">
          <ac:chgData name="Amanda Grey" userId="4907e140-c7c0-4060-b34c-94bfb1e48720" providerId="ADAL" clId="{51752483-D392-43F5-A2B7-2BC6885B4953}" dt="2023-08-04T18:46:26.470" v="2411" actId="14100"/>
          <ac:spMkLst>
            <pc:docMk/>
            <pc:sldMk cId="2920548428" sldId="272"/>
            <ac:spMk id="11" creationId="{AA301D2F-8E5E-4C2C-83B4-F0548DEBFAF1}"/>
          </ac:spMkLst>
        </pc:spChg>
        <pc:spChg chg="add del mod">
          <ac:chgData name="Amanda Grey" userId="4907e140-c7c0-4060-b34c-94bfb1e48720" providerId="ADAL" clId="{51752483-D392-43F5-A2B7-2BC6885B4953}" dt="2023-08-04T18:46:22.943" v="2409" actId="11529"/>
          <ac:spMkLst>
            <pc:docMk/>
            <pc:sldMk cId="2920548428" sldId="272"/>
            <ac:spMk id="12" creationId="{D0B63407-648C-4378-9689-5FB6EB343292}"/>
          </ac:spMkLst>
        </pc:spChg>
        <pc:picChg chg="add mod">
          <ac:chgData name="Amanda Grey" userId="4907e140-c7c0-4060-b34c-94bfb1e48720" providerId="ADAL" clId="{51752483-D392-43F5-A2B7-2BC6885B4953}" dt="2023-08-04T18:45:08.162" v="2402" actId="1076"/>
          <ac:picMkLst>
            <pc:docMk/>
            <pc:sldMk cId="2920548428" sldId="272"/>
            <ac:picMk id="7" creationId="{97F614AE-4D70-4C92-B527-60F3803B7561}"/>
          </ac:picMkLst>
        </pc:picChg>
        <pc:picChg chg="del">
          <ac:chgData name="Amanda Grey" userId="4907e140-c7c0-4060-b34c-94bfb1e48720" providerId="ADAL" clId="{51752483-D392-43F5-A2B7-2BC6885B4953}" dt="2023-08-04T18:44:29.961" v="2397" actId="478"/>
          <ac:picMkLst>
            <pc:docMk/>
            <pc:sldMk cId="2920548428" sldId="272"/>
            <ac:picMk id="8" creationId="{DDE08A72-375D-45A1-9C21-60593F89EC93}"/>
          </ac:picMkLst>
        </pc:picChg>
      </pc:sldChg>
      <pc:sldChg chg="addSp delSp modSp modNotesTx">
        <pc:chgData name="Amanda Grey" userId="4907e140-c7c0-4060-b34c-94bfb1e48720" providerId="ADAL" clId="{51752483-D392-43F5-A2B7-2BC6885B4953}" dt="2023-08-09T21:01:48.639" v="6966" actId="20577"/>
        <pc:sldMkLst>
          <pc:docMk/>
          <pc:sldMk cId="139097078" sldId="273"/>
        </pc:sldMkLst>
        <pc:spChg chg="del">
          <ac:chgData name="Amanda Grey" userId="4907e140-c7c0-4060-b34c-94bfb1e48720" providerId="ADAL" clId="{51752483-D392-43F5-A2B7-2BC6885B4953}" dt="2023-08-04T18:47:10.064" v="2445" actId="478"/>
          <ac:spMkLst>
            <pc:docMk/>
            <pc:sldMk cId="139097078" sldId="273"/>
            <ac:spMk id="2" creationId="{D0FA2E14-6C35-4E47-A048-5394DBC6C017}"/>
          </ac:spMkLst>
        </pc:spChg>
        <pc:spChg chg="add del mod">
          <ac:chgData name="Amanda Grey" userId="4907e140-c7c0-4060-b34c-94bfb1e48720" providerId="ADAL" clId="{51752483-D392-43F5-A2B7-2BC6885B4953}" dt="2023-08-04T18:47:15.794" v="2447" actId="478"/>
          <ac:spMkLst>
            <pc:docMk/>
            <pc:sldMk cId="139097078" sldId="273"/>
            <ac:spMk id="5" creationId="{0B97DDD4-F6FB-4E4B-917F-3C24D9319FCC}"/>
          </ac:spMkLst>
        </pc:spChg>
        <pc:spChg chg="add del mod">
          <ac:chgData name="Amanda Grey" userId="4907e140-c7c0-4060-b34c-94bfb1e48720" providerId="ADAL" clId="{51752483-D392-43F5-A2B7-2BC6885B4953}" dt="2023-08-04T18:47:13.423" v="2446" actId="478"/>
          <ac:spMkLst>
            <pc:docMk/>
            <pc:sldMk cId="139097078" sldId="273"/>
            <ac:spMk id="7" creationId="{C283F08D-F382-4780-9B7B-F534E8A96CE3}"/>
          </ac:spMkLst>
        </pc:spChg>
        <pc:spChg chg="del">
          <ac:chgData name="Amanda Grey" userId="4907e140-c7c0-4060-b34c-94bfb1e48720" providerId="ADAL" clId="{51752483-D392-43F5-A2B7-2BC6885B4953}" dt="2023-08-04T18:47:10.064" v="2445" actId="478"/>
          <ac:spMkLst>
            <pc:docMk/>
            <pc:sldMk cId="139097078" sldId="273"/>
            <ac:spMk id="9" creationId="{40DB28AB-AE0B-467C-B0C3-770AE81F87C3}"/>
          </ac:spMkLst>
        </pc:spChg>
        <pc:spChg chg="add mod">
          <ac:chgData name="Amanda Grey" userId="4907e140-c7c0-4060-b34c-94bfb1e48720" providerId="ADAL" clId="{51752483-D392-43F5-A2B7-2BC6885B4953}" dt="2023-08-04T18:49:44.612" v="2477" actId="1076"/>
          <ac:spMkLst>
            <pc:docMk/>
            <pc:sldMk cId="139097078" sldId="273"/>
            <ac:spMk id="10" creationId="{6863D718-9188-4ABA-A3AA-6CBA69031AC9}"/>
          </ac:spMkLst>
        </pc:spChg>
        <pc:picChg chg="del">
          <ac:chgData name="Amanda Grey" userId="4907e140-c7c0-4060-b34c-94bfb1e48720" providerId="ADAL" clId="{51752483-D392-43F5-A2B7-2BC6885B4953}" dt="2023-08-04T18:47:10.064" v="2445" actId="478"/>
          <ac:picMkLst>
            <pc:docMk/>
            <pc:sldMk cId="139097078" sldId="273"/>
            <ac:picMk id="3" creationId="{54AA29E9-45B6-4566-97D5-EA9212BDB68E}"/>
          </ac:picMkLst>
        </pc:picChg>
        <pc:picChg chg="add mod">
          <ac:chgData name="Amanda Grey" userId="4907e140-c7c0-4060-b34c-94bfb1e48720" providerId="ADAL" clId="{51752483-D392-43F5-A2B7-2BC6885B4953}" dt="2023-08-04T18:47:26.810" v="2451" actId="1076"/>
          <ac:picMkLst>
            <pc:docMk/>
            <pc:sldMk cId="139097078" sldId="273"/>
            <ac:picMk id="8" creationId="{459F6D19-EAE2-42A5-BDAE-892985E3BB4B}"/>
          </ac:picMkLst>
        </pc:picChg>
      </pc:sldChg>
      <pc:sldChg chg="modSp add modNotesTx">
        <pc:chgData name="Amanda Grey" userId="4907e140-c7c0-4060-b34c-94bfb1e48720" providerId="ADAL" clId="{51752483-D392-43F5-A2B7-2BC6885B4953}" dt="2023-08-09T20:45:47.033" v="5652" actId="114"/>
        <pc:sldMkLst>
          <pc:docMk/>
          <pc:sldMk cId="3310478158" sldId="274"/>
        </pc:sldMkLst>
        <pc:spChg chg="mod">
          <ac:chgData name="Amanda Grey" userId="4907e140-c7c0-4060-b34c-94bfb1e48720" providerId="ADAL" clId="{51752483-D392-43F5-A2B7-2BC6885B4953}" dt="2023-08-09T20:44:11.645" v="5632" actId="20577"/>
          <ac:spMkLst>
            <pc:docMk/>
            <pc:sldMk cId="3310478158" sldId="274"/>
            <ac:spMk id="4" creationId="{8BC06399-E5EC-4FEF-9E7D-1F474942F390}"/>
          </ac:spMkLst>
        </pc:spChg>
      </pc:sldChg>
      <pc:sldChg chg="addSp delSp modSp modNotesTx">
        <pc:chgData name="Amanda Grey" userId="4907e140-c7c0-4060-b34c-94bfb1e48720" providerId="ADAL" clId="{51752483-D392-43F5-A2B7-2BC6885B4953}" dt="2023-08-09T21:04:01.582" v="7316" actId="20577"/>
        <pc:sldMkLst>
          <pc:docMk/>
          <pc:sldMk cId="3592866076" sldId="275"/>
        </pc:sldMkLst>
        <pc:spChg chg="add del mod">
          <ac:chgData name="Amanda Grey" userId="4907e140-c7c0-4060-b34c-94bfb1e48720" providerId="ADAL" clId="{51752483-D392-43F5-A2B7-2BC6885B4953}" dt="2023-08-04T18:50:30.380" v="2489"/>
          <ac:spMkLst>
            <pc:docMk/>
            <pc:sldMk cId="3592866076" sldId="275"/>
            <ac:spMk id="3" creationId="{E6D699DD-08AF-41C3-B2C9-C0221F5EEBFF}"/>
          </ac:spMkLst>
        </pc:spChg>
        <pc:spChg chg="mod">
          <ac:chgData name="Amanda Grey" userId="4907e140-c7c0-4060-b34c-94bfb1e48720" providerId="ADAL" clId="{51752483-D392-43F5-A2B7-2BC6885B4953}" dt="2023-08-04T18:48:21.184" v="2460" actId="14100"/>
          <ac:spMkLst>
            <pc:docMk/>
            <pc:sldMk cId="3592866076" sldId="275"/>
            <ac:spMk id="7" creationId="{4CE17552-2AC0-4757-941A-68159069EC1F}"/>
          </ac:spMkLst>
        </pc:spChg>
        <pc:spChg chg="mod">
          <ac:chgData name="Amanda Grey" userId="4907e140-c7c0-4060-b34c-94bfb1e48720" providerId="ADAL" clId="{51752483-D392-43F5-A2B7-2BC6885B4953}" dt="2023-08-04T18:48:54.798" v="2466" actId="207"/>
          <ac:spMkLst>
            <pc:docMk/>
            <pc:sldMk cId="3592866076" sldId="275"/>
            <ac:spMk id="12" creationId="{CA59D90B-7232-4B7E-A9FB-EE78A00E191F}"/>
          </ac:spMkLst>
        </pc:spChg>
        <pc:spChg chg="mod">
          <ac:chgData name="Amanda Grey" userId="4907e140-c7c0-4060-b34c-94bfb1e48720" providerId="ADAL" clId="{51752483-D392-43F5-A2B7-2BC6885B4953}" dt="2023-08-04T18:48:57.395" v="2467" actId="207"/>
          <ac:spMkLst>
            <pc:docMk/>
            <pc:sldMk cId="3592866076" sldId="275"/>
            <ac:spMk id="13" creationId="{0876CB59-612D-49FC-A552-01512A089E1A}"/>
          </ac:spMkLst>
        </pc:spChg>
        <pc:spChg chg="mod">
          <ac:chgData name="Amanda Grey" userId="4907e140-c7c0-4060-b34c-94bfb1e48720" providerId="ADAL" clId="{51752483-D392-43F5-A2B7-2BC6885B4953}" dt="2023-08-04T18:49:00.374" v="2468" actId="207"/>
          <ac:spMkLst>
            <pc:docMk/>
            <pc:sldMk cId="3592866076" sldId="275"/>
            <ac:spMk id="14" creationId="{9416A87E-2491-41BF-977F-CD7BF388F900}"/>
          </ac:spMkLst>
        </pc:spChg>
        <pc:cxnChg chg="mod">
          <ac:chgData name="Amanda Grey" userId="4907e140-c7c0-4060-b34c-94bfb1e48720" providerId="ADAL" clId="{51752483-D392-43F5-A2B7-2BC6885B4953}" dt="2023-08-04T18:48:37.248" v="2461" actId="1076"/>
          <ac:cxnSpMkLst>
            <pc:docMk/>
            <pc:sldMk cId="3592866076" sldId="275"/>
            <ac:cxnSpMk id="8" creationId="{677A64C1-CC4A-4257-8EA0-35E372ED1D41}"/>
          </ac:cxnSpMkLst>
        </pc:cxnChg>
        <pc:cxnChg chg="mod">
          <ac:chgData name="Amanda Grey" userId="4907e140-c7c0-4060-b34c-94bfb1e48720" providerId="ADAL" clId="{51752483-D392-43F5-A2B7-2BC6885B4953}" dt="2023-08-04T18:48:43.877" v="2463" actId="1076"/>
          <ac:cxnSpMkLst>
            <pc:docMk/>
            <pc:sldMk cId="3592866076" sldId="275"/>
            <ac:cxnSpMk id="10" creationId="{A1986DB8-959D-4B2F-8AEB-702D79FC9928}"/>
          </ac:cxnSpMkLst>
        </pc:cxnChg>
        <pc:cxnChg chg="mod">
          <ac:chgData name="Amanda Grey" userId="4907e140-c7c0-4060-b34c-94bfb1e48720" providerId="ADAL" clId="{51752483-D392-43F5-A2B7-2BC6885B4953}" dt="2023-08-04T18:48:13.579" v="2458" actId="208"/>
          <ac:cxnSpMkLst>
            <pc:docMk/>
            <pc:sldMk cId="3592866076" sldId="275"/>
            <ac:cxnSpMk id="11" creationId="{F8EF5B6B-BE41-49A7-995D-1BF2F08AB35A}"/>
          </ac:cxnSpMkLst>
        </pc:cxnChg>
      </pc:sldChg>
      <pc:sldChg chg="modNotesTx">
        <pc:chgData name="Amanda Grey" userId="4907e140-c7c0-4060-b34c-94bfb1e48720" providerId="ADAL" clId="{51752483-D392-43F5-A2B7-2BC6885B4953}" dt="2023-08-09T21:04:37.469" v="7358" actId="20577"/>
        <pc:sldMkLst>
          <pc:docMk/>
          <pc:sldMk cId="2702391107" sldId="276"/>
        </pc:sldMkLst>
      </pc:sldChg>
      <pc:sldChg chg="modSp modNotesTx">
        <pc:chgData name="Amanda Grey" userId="4907e140-c7c0-4060-b34c-94bfb1e48720" providerId="ADAL" clId="{51752483-D392-43F5-A2B7-2BC6885B4953}" dt="2023-08-09T21:05:03.724" v="7365" actId="20577"/>
        <pc:sldMkLst>
          <pc:docMk/>
          <pc:sldMk cId="3410355470" sldId="277"/>
        </pc:sldMkLst>
        <pc:spChg chg="mod">
          <ac:chgData name="Amanda Grey" userId="4907e140-c7c0-4060-b34c-94bfb1e48720" providerId="ADAL" clId="{51752483-D392-43F5-A2B7-2BC6885B4953}" dt="2023-08-09T17:36:08.812" v="3660" actId="20577"/>
          <ac:spMkLst>
            <pc:docMk/>
            <pc:sldMk cId="3410355470" sldId="277"/>
            <ac:spMk id="3" creationId="{108B0CB7-ACBF-4728-894F-2EF3A753DE91}"/>
          </ac:spMkLst>
        </pc:spChg>
      </pc:sldChg>
      <pc:sldChg chg="modSp modNotesTx">
        <pc:chgData name="Amanda Grey" userId="4907e140-c7c0-4060-b34c-94bfb1e48720" providerId="ADAL" clId="{51752483-D392-43F5-A2B7-2BC6885B4953}" dt="2023-08-09T21:00:56.930" v="6862" actId="20577"/>
        <pc:sldMkLst>
          <pc:docMk/>
          <pc:sldMk cId="1827493437" sldId="278"/>
        </pc:sldMkLst>
        <pc:spChg chg="mod">
          <ac:chgData name="Amanda Grey" userId="4907e140-c7c0-4060-b34c-94bfb1e48720" providerId="ADAL" clId="{51752483-D392-43F5-A2B7-2BC6885B4953}" dt="2023-08-04T18:43:07.779" v="2393"/>
          <ac:spMkLst>
            <pc:docMk/>
            <pc:sldMk cId="1827493437" sldId="278"/>
            <ac:spMk id="2" creationId="{D0FA2E14-6C35-4E47-A048-5394DBC6C017}"/>
          </ac:spMkLst>
        </pc:spChg>
        <pc:spChg chg="mod">
          <ac:chgData name="Amanda Grey" userId="4907e140-c7c0-4060-b34c-94bfb1e48720" providerId="ADAL" clId="{51752483-D392-43F5-A2B7-2BC6885B4953}" dt="2023-08-09T17:35:20.621" v="3652" actId="12"/>
          <ac:spMkLst>
            <pc:docMk/>
            <pc:sldMk cId="1827493437" sldId="278"/>
            <ac:spMk id="3" creationId="{F6949FA1-15C5-4B17-A5CE-4FE41173DD2F}"/>
          </ac:spMkLst>
        </pc:spChg>
      </pc:sldChg>
      <pc:sldChg chg="modSp">
        <pc:chgData name="Amanda Grey" userId="4907e140-c7c0-4060-b34c-94bfb1e48720" providerId="ADAL" clId="{51752483-D392-43F5-A2B7-2BC6885B4953}" dt="2023-08-09T17:35:27.455" v="3655" actId="12"/>
        <pc:sldMkLst>
          <pc:docMk/>
          <pc:sldMk cId="2884110672" sldId="279"/>
        </pc:sldMkLst>
        <pc:spChg chg="mod">
          <ac:chgData name="Amanda Grey" userId="4907e140-c7c0-4060-b34c-94bfb1e48720" providerId="ADAL" clId="{51752483-D392-43F5-A2B7-2BC6885B4953}" dt="2023-08-04T18:46:44.688" v="2443" actId="20577"/>
          <ac:spMkLst>
            <pc:docMk/>
            <pc:sldMk cId="2884110672" sldId="279"/>
            <ac:spMk id="2" creationId="{D0FA2E14-6C35-4E47-A048-5394DBC6C017}"/>
          </ac:spMkLst>
        </pc:spChg>
        <pc:spChg chg="mod">
          <ac:chgData name="Amanda Grey" userId="4907e140-c7c0-4060-b34c-94bfb1e48720" providerId="ADAL" clId="{51752483-D392-43F5-A2B7-2BC6885B4953}" dt="2023-08-09T17:35:27.455" v="3655" actId="12"/>
          <ac:spMkLst>
            <pc:docMk/>
            <pc:sldMk cId="2884110672" sldId="279"/>
            <ac:spMk id="3" creationId="{F6949FA1-15C5-4B17-A5CE-4FE41173DD2F}"/>
          </ac:spMkLst>
        </pc:spChg>
      </pc:sldChg>
      <pc:sldChg chg="modSp">
        <pc:chgData name="Amanda Grey" userId="4907e140-c7c0-4060-b34c-94bfb1e48720" providerId="ADAL" clId="{51752483-D392-43F5-A2B7-2BC6885B4953}" dt="2023-08-09T17:35:47.254" v="3658" actId="12"/>
        <pc:sldMkLst>
          <pc:docMk/>
          <pc:sldMk cId="3771351901" sldId="280"/>
        </pc:sldMkLst>
        <pc:spChg chg="mod">
          <ac:chgData name="Amanda Grey" userId="4907e140-c7c0-4060-b34c-94bfb1e48720" providerId="ADAL" clId="{51752483-D392-43F5-A2B7-2BC6885B4953}" dt="2023-08-04T18:50:41.302" v="2511" actId="20577"/>
          <ac:spMkLst>
            <pc:docMk/>
            <pc:sldMk cId="3771351901" sldId="280"/>
            <ac:spMk id="2" creationId="{D0FA2E14-6C35-4E47-A048-5394DBC6C017}"/>
          </ac:spMkLst>
        </pc:spChg>
        <pc:spChg chg="mod">
          <ac:chgData name="Amanda Grey" userId="4907e140-c7c0-4060-b34c-94bfb1e48720" providerId="ADAL" clId="{51752483-D392-43F5-A2B7-2BC6885B4953}" dt="2023-08-09T17:35:47.254" v="3658" actId="12"/>
          <ac:spMkLst>
            <pc:docMk/>
            <pc:sldMk cId="3771351901" sldId="280"/>
            <ac:spMk id="3" creationId="{F6949FA1-15C5-4B17-A5CE-4FE41173DD2F}"/>
          </ac:spMkLst>
        </pc:spChg>
      </pc:sldChg>
      <pc:sldChg chg="addSp delSp modSp modNotesTx">
        <pc:chgData name="Amanda Grey" userId="4907e140-c7c0-4060-b34c-94bfb1e48720" providerId="ADAL" clId="{51752483-D392-43F5-A2B7-2BC6885B4953}" dt="2023-08-09T21:04:14.637" v="7319" actId="20577"/>
        <pc:sldMkLst>
          <pc:docMk/>
          <pc:sldMk cId="866675529" sldId="282"/>
        </pc:sldMkLst>
        <pc:spChg chg="add del mod">
          <ac:chgData name="Amanda Grey" userId="4907e140-c7c0-4060-b34c-94bfb1e48720" providerId="ADAL" clId="{51752483-D392-43F5-A2B7-2BC6885B4953}" dt="2023-08-04T18:49:29.529" v="2472" actId="478"/>
          <ac:spMkLst>
            <pc:docMk/>
            <pc:sldMk cId="866675529" sldId="282"/>
            <ac:spMk id="2" creationId="{50675D1E-2F4B-404F-AAE1-1CD98C842862}"/>
          </ac:spMkLst>
        </pc:spChg>
        <pc:spChg chg="add del mod">
          <ac:chgData name="Amanda Grey" userId="4907e140-c7c0-4060-b34c-94bfb1e48720" providerId="ADAL" clId="{51752483-D392-43F5-A2B7-2BC6885B4953}" dt="2023-08-04T18:49:29.529" v="2472" actId="478"/>
          <ac:spMkLst>
            <pc:docMk/>
            <pc:sldMk cId="866675529" sldId="282"/>
            <ac:spMk id="3" creationId="{85E6CDE0-A329-4461-8F7C-7E4F3299054D}"/>
          </ac:spMkLst>
        </pc:spChg>
        <pc:spChg chg="add mod">
          <ac:chgData name="Amanda Grey" userId="4907e140-c7c0-4060-b34c-94bfb1e48720" providerId="ADAL" clId="{51752483-D392-43F5-A2B7-2BC6885B4953}" dt="2023-08-04T18:50:02.936" v="2485" actId="14100"/>
          <ac:spMkLst>
            <pc:docMk/>
            <pc:sldMk cId="866675529" sldId="282"/>
            <ac:spMk id="8" creationId="{1060EB54-EBF6-4E2F-9DA7-D09E0856AB35}"/>
          </ac:spMkLst>
        </pc:spChg>
        <pc:spChg chg="del">
          <ac:chgData name="Amanda Grey" userId="4907e140-c7c0-4060-b34c-94bfb1e48720" providerId="ADAL" clId="{51752483-D392-43F5-A2B7-2BC6885B4953}" dt="2023-08-04T18:49:09.365" v="2470" actId="478"/>
          <ac:spMkLst>
            <pc:docMk/>
            <pc:sldMk cId="866675529" sldId="282"/>
            <ac:spMk id="9" creationId="{40DB28AB-AE0B-467C-B0C3-770AE81F87C3}"/>
          </ac:spMkLst>
        </pc:spChg>
        <pc:picChg chg="add mod">
          <ac:chgData name="Amanda Grey" userId="4907e140-c7c0-4060-b34c-94bfb1e48720" providerId="ADAL" clId="{51752483-D392-43F5-A2B7-2BC6885B4953}" dt="2023-08-04T18:49:54.398" v="2483" actId="1076"/>
          <ac:picMkLst>
            <pc:docMk/>
            <pc:sldMk cId="866675529" sldId="282"/>
            <ac:picMk id="5" creationId="{D28C238C-B80E-48F5-94EF-3FE38D8F9327}"/>
          </ac:picMkLst>
        </pc:picChg>
        <pc:picChg chg="del">
          <ac:chgData name="Amanda Grey" userId="4907e140-c7c0-4060-b34c-94bfb1e48720" providerId="ADAL" clId="{51752483-D392-43F5-A2B7-2BC6885B4953}" dt="2023-08-04T18:49:07.839" v="2469" actId="478"/>
          <ac:picMkLst>
            <pc:docMk/>
            <pc:sldMk cId="866675529" sldId="282"/>
            <ac:picMk id="15" creationId="{C313F048-06AB-56C7-BC26-E587072CF0C0}"/>
          </ac:picMkLst>
        </pc:picChg>
      </pc:sldChg>
      <pc:sldChg chg="modSp modNotesTx">
        <pc:chgData name="Amanda Grey" userId="4907e140-c7c0-4060-b34c-94bfb1e48720" providerId="ADAL" clId="{51752483-D392-43F5-A2B7-2BC6885B4953}" dt="2023-08-09T20:51:27.111" v="5694" actId="20577"/>
        <pc:sldMkLst>
          <pc:docMk/>
          <pc:sldMk cId="1049240091" sldId="285"/>
        </pc:sldMkLst>
        <pc:spChg chg="mod">
          <ac:chgData name="Amanda Grey" userId="4907e140-c7c0-4060-b34c-94bfb1e48720" providerId="ADAL" clId="{51752483-D392-43F5-A2B7-2BC6885B4953}" dt="2023-08-04T18:32:28.635" v="1991" actId="20577"/>
          <ac:spMkLst>
            <pc:docMk/>
            <pc:sldMk cId="1049240091" sldId="285"/>
            <ac:spMk id="2" creationId="{D0FA2E14-6C35-4E47-A048-5394DBC6C017}"/>
          </ac:spMkLst>
        </pc:spChg>
        <pc:spChg chg="mod">
          <ac:chgData name="Amanda Grey" userId="4907e140-c7c0-4060-b34c-94bfb1e48720" providerId="ADAL" clId="{51752483-D392-43F5-A2B7-2BC6885B4953}" dt="2023-08-04T18:33:35.098" v="2019" actId="14100"/>
          <ac:spMkLst>
            <pc:docMk/>
            <pc:sldMk cId="1049240091" sldId="285"/>
            <ac:spMk id="6" creationId="{0C080EF3-E8DE-41A8-9E8B-D001035062C3}"/>
          </ac:spMkLst>
        </pc:spChg>
        <pc:spChg chg="mod">
          <ac:chgData name="Amanda Grey" userId="4907e140-c7c0-4060-b34c-94bfb1e48720" providerId="ADAL" clId="{51752483-D392-43F5-A2B7-2BC6885B4953}" dt="2023-08-04T18:33:38.231" v="2020" actId="1076"/>
          <ac:spMkLst>
            <pc:docMk/>
            <pc:sldMk cId="1049240091" sldId="285"/>
            <ac:spMk id="26" creationId="{83C675D0-8190-4880-8D33-266433164A7B}"/>
          </ac:spMkLst>
        </pc:spChg>
        <pc:picChg chg="mod">
          <ac:chgData name="Amanda Grey" userId="4907e140-c7c0-4060-b34c-94bfb1e48720" providerId="ADAL" clId="{51752483-D392-43F5-A2B7-2BC6885B4953}" dt="2023-08-04T18:33:24.398" v="2016" actId="1076"/>
          <ac:picMkLst>
            <pc:docMk/>
            <pc:sldMk cId="1049240091" sldId="285"/>
            <ac:picMk id="22" creationId="{C32F1C72-6B9D-4C8C-BC55-96AC896B545C}"/>
          </ac:picMkLst>
        </pc:picChg>
      </pc:sldChg>
      <pc:sldChg chg="addSp delSp modSp add modNotesTx">
        <pc:chgData name="Amanda Grey" userId="4907e140-c7c0-4060-b34c-94bfb1e48720" providerId="ADAL" clId="{51752483-D392-43F5-A2B7-2BC6885B4953}" dt="2023-08-09T20:23:27.314" v="5302" actId="478"/>
        <pc:sldMkLst>
          <pc:docMk/>
          <pc:sldMk cId="4281728423" sldId="289"/>
        </pc:sldMkLst>
        <pc:spChg chg="del">
          <ac:chgData name="Amanda Grey" userId="4907e140-c7c0-4060-b34c-94bfb1e48720" providerId="ADAL" clId="{51752483-D392-43F5-A2B7-2BC6885B4953}" dt="2023-08-09T20:23:27.314" v="5302" actId="478"/>
          <ac:spMkLst>
            <pc:docMk/>
            <pc:sldMk cId="4281728423" sldId="289"/>
            <ac:spMk id="2" creationId="{440170B0-AC72-4E58-A349-65CC3A646437}"/>
          </ac:spMkLst>
        </pc:spChg>
        <pc:spChg chg="add">
          <ac:chgData name="Amanda Grey" userId="4907e140-c7c0-4060-b34c-94bfb1e48720" providerId="ADAL" clId="{51752483-D392-43F5-A2B7-2BC6885B4953}" dt="2023-08-09T20:22:41.277" v="5301"/>
          <ac:spMkLst>
            <pc:docMk/>
            <pc:sldMk cId="4281728423" sldId="289"/>
            <ac:spMk id="7" creationId="{77EA286E-A73C-49A5-BC6E-FED7EF3BFBDF}"/>
          </ac:spMkLst>
        </pc:spChg>
        <pc:spChg chg="del">
          <ac:chgData name="Amanda Grey" userId="4907e140-c7c0-4060-b34c-94bfb1e48720" providerId="ADAL" clId="{51752483-D392-43F5-A2B7-2BC6885B4953}" dt="2023-08-09T20:23:27.314" v="5302" actId="478"/>
          <ac:spMkLst>
            <pc:docMk/>
            <pc:sldMk cId="4281728423" sldId="289"/>
            <ac:spMk id="9" creationId="{68F91A50-E57B-4AB2-BD3C-499B767E906C}"/>
          </ac:spMkLst>
        </pc:spChg>
        <pc:spChg chg="mod">
          <ac:chgData name="Amanda Grey" userId="4907e140-c7c0-4060-b34c-94bfb1e48720" providerId="ADAL" clId="{51752483-D392-43F5-A2B7-2BC6885B4953}" dt="2023-08-09T17:28:55.936" v="3491" actId="20577"/>
          <ac:spMkLst>
            <pc:docMk/>
            <pc:sldMk cId="4281728423" sldId="289"/>
            <ac:spMk id="10" creationId="{98E9A73C-A2CF-42AC-A580-974B50D5D0C7}"/>
          </ac:spMkLst>
        </pc:spChg>
      </pc:sldChg>
      <pc:sldChg chg="addSp delSp modSp add">
        <pc:chgData name="Amanda Grey" userId="4907e140-c7c0-4060-b34c-94bfb1e48720" providerId="ADAL" clId="{51752483-D392-43F5-A2B7-2BC6885B4953}" dt="2023-08-09T20:24:09.828" v="5308" actId="478"/>
        <pc:sldMkLst>
          <pc:docMk/>
          <pc:sldMk cId="906278653" sldId="290"/>
        </pc:sldMkLst>
        <pc:spChg chg="add del mod">
          <ac:chgData name="Amanda Grey" userId="4907e140-c7c0-4060-b34c-94bfb1e48720" providerId="ADAL" clId="{51752483-D392-43F5-A2B7-2BC6885B4953}" dt="2023-08-04T18:09:21.370" v="99"/>
          <ac:spMkLst>
            <pc:docMk/>
            <pc:sldMk cId="906278653" sldId="290"/>
            <ac:spMk id="2" creationId="{5BFF59DA-4151-474C-9AB2-32A75455172E}"/>
          </ac:spMkLst>
        </pc:spChg>
        <pc:spChg chg="add del mod">
          <ac:chgData name="Amanda Grey" userId="4907e140-c7c0-4060-b34c-94bfb1e48720" providerId="ADAL" clId="{51752483-D392-43F5-A2B7-2BC6885B4953}" dt="2023-08-09T20:24:06.288" v="5306"/>
          <ac:spMkLst>
            <pc:docMk/>
            <pc:sldMk cId="906278653" sldId="290"/>
            <ac:spMk id="2" creationId="{926D7A60-A594-4123-B1C9-19C0D79D14F2}"/>
          </ac:spMkLst>
        </pc:spChg>
        <pc:spChg chg="add del mod">
          <ac:chgData name="Amanda Grey" userId="4907e140-c7c0-4060-b34c-94bfb1e48720" providerId="ADAL" clId="{51752483-D392-43F5-A2B7-2BC6885B4953}" dt="2023-08-09T20:24:06.288" v="5306"/>
          <ac:spMkLst>
            <pc:docMk/>
            <pc:sldMk cId="906278653" sldId="290"/>
            <ac:spMk id="3" creationId="{82B4D229-EB2B-4197-B273-4BCCA1D13F47}"/>
          </ac:spMkLst>
        </pc:spChg>
        <pc:spChg chg="add del mod">
          <ac:chgData name="Amanda Grey" userId="4907e140-c7c0-4060-b34c-94bfb1e48720" providerId="ADAL" clId="{51752483-D392-43F5-A2B7-2BC6885B4953}" dt="2023-08-04T18:09:21.370" v="99"/>
          <ac:spMkLst>
            <pc:docMk/>
            <pc:sldMk cId="906278653" sldId="290"/>
            <ac:spMk id="3" creationId="{9C9E36DF-2873-4F86-8FA3-C7D93D2AB91E}"/>
          </ac:spMkLst>
        </pc:spChg>
        <pc:spChg chg="add del mod">
          <ac:chgData name="Amanda Grey" userId="4907e140-c7c0-4060-b34c-94bfb1e48720" providerId="ADAL" clId="{51752483-D392-43F5-A2B7-2BC6885B4953}" dt="2023-08-09T20:24:09.828" v="5308" actId="478"/>
          <ac:spMkLst>
            <pc:docMk/>
            <pc:sldMk cId="906278653" sldId="290"/>
            <ac:spMk id="4" creationId="{68681C62-F40C-4D95-A317-6E3D064FE35A}"/>
          </ac:spMkLst>
        </pc:spChg>
        <pc:spChg chg="add del mod">
          <ac:chgData name="Amanda Grey" userId="4907e140-c7c0-4060-b34c-94bfb1e48720" providerId="ADAL" clId="{51752483-D392-43F5-A2B7-2BC6885B4953}" dt="2023-08-04T18:09:25.160" v="101" actId="478"/>
          <ac:spMkLst>
            <pc:docMk/>
            <pc:sldMk cId="906278653" sldId="290"/>
            <ac:spMk id="4" creationId="{F5D073AE-BCEF-4266-AE51-5CDB5F781439}"/>
          </ac:spMkLst>
        </pc:spChg>
        <pc:spChg chg="add del mod">
          <ac:chgData name="Amanda Grey" userId="4907e140-c7c0-4060-b34c-94bfb1e48720" providerId="ADAL" clId="{51752483-D392-43F5-A2B7-2BC6885B4953}" dt="2023-08-04T18:28:13.386" v="1496"/>
          <ac:spMkLst>
            <pc:docMk/>
            <pc:sldMk cId="906278653" sldId="290"/>
            <ac:spMk id="5" creationId="{70FBFE0F-DA31-4579-9C84-A6132D632FE9}"/>
          </ac:spMkLst>
        </pc:spChg>
        <pc:spChg chg="add del mod">
          <ac:chgData name="Amanda Grey" userId="4907e140-c7c0-4060-b34c-94bfb1e48720" providerId="ADAL" clId="{51752483-D392-43F5-A2B7-2BC6885B4953}" dt="2023-08-04T18:28:13.386" v="1496"/>
          <ac:spMkLst>
            <pc:docMk/>
            <pc:sldMk cId="906278653" sldId="290"/>
            <ac:spMk id="6" creationId="{53C33A06-BC81-4124-8AF1-6C3ECF117CE1}"/>
          </ac:spMkLst>
        </pc:spChg>
        <pc:spChg chg="add del mod">
          <ac:chgData name="Amanda Grey" userId="4907e140-c7c0-4060-b34c-94bfb1e48720" providerId="ADAL" clId="{51752483-D392-43F5-A2B7-2BC6885B4953}" dt="2023-08-09T17:29:39.116" v="3492" actId="478"/>
          <ac:spMkLst>
            <pc:docMk/>
            <pc:sldMk cId="906278653" sldId="290"/>
            <ac:spMk id="7" creationId="{AD773642-9403-4E99-9A51-203FDABD343E}"/>
          </ac:spMkLst>
        </pc:spChg>
        <pc:spChg chg="add">
          <ac:chgData name="Amanda Grey" userId="4907e140-c7c0-4060-b34c-94bfb1e48720" providerId="ADAL" clId="{51752483-D392-43F5-A2B7-2BC6885B4953}" dt="2023-08-09T20:24:07.708" v="5307"/>
          <ac:spMkLst>
            <pc:docMk/>
            <pc:sldMk cId="906278653" sldId="290"/>
            <ac:spMk id="7" creationId="{EF25AD14-4D72-48CE-9524-4A1C7B7B4652}"/>
          </ac:spMkLst>
        </pc:spChg>
        <pc:spChg chg="mod">
          <ac:chgData name="Amanda Grey" userId="4907e140-c7c0-4060-b34c-94bfb1e48720" providerId="ADAL" clId="{51752483-D392-43F5-A2B7-2BC6885B4953}" dt="2023-08-04T18:28:08.523" v="1495" actId="20577"/>
          <ac:spMkLst>
            <pc:docMk/>
            <pc:sldMk cId="906278653" sldId="290"/>
            <ac:spMk id="12" creationId="{55589494-4DB9-4F15-8E49-1202181C2903}"/>
          </ac:spMkLst>
        </pc:spChg>
        <pc:spChg chg="del">
          <ac:chgData name="Amanda Grey" userId="4907e140-c7c0-4060-b34c-94bfb1e48720" providerId="ADAL" clId="{51752483-D392-43F5-A2B7-2BC6885B4953}" dt="2023-08-04T18:09:14.296" v="97" actId="478"/>
          <ac:spMkLst>
            <pc:docMk/>
            <pc:sldMk cId="906278653" sldId="290"/>
            <ac:spMk id="18" creationId="{5EDD098F-C851-494B-9F14-6F30CD93E869}"/>
          </ac:spMkLst>
        </pc:spChg>
      </pc:sldChg>
      <pc:sldChg chg="modSp add modNotesTx">
        <pc:chgData name="Amanda Grey" userId="4907e140-c7c0-4060-b34c-94bfb1e48720" providerId="ADAL" clId="{51752483-D392-43F5-A2B7-2BC6885B4953}" dt="2023-08-09T20:40:55.023" v="5473" actId="6549"/>
        <pc:sldMkLst>
          <pc:docMk/>
          <pc:sldMk cId="3105435205" sldId="291"/>
        </pc:sldMkLst>
        <pc:spChg chg="mod">
          <ac:chgData name="Amanda Grey" userId="4907e140-c7c0-4060-b34c-94bfb1e48720" providerId="ADAL" clId="{51752483-D392-43F5-A2B7-2BC6885B4953}" dt="2023-08-09T17:31:04.622" v="3511" actId="20577"/>
          <ac:spMkLst>
            <pc:docMk/>
            <pc:sldMk cId="3105435205" sldId="291"/>
            <ac:spMk id="4" creationId="{8BC06399-E5EC-4FEF-9E7D-1F474942F390}"/>
          </ac:spMkLst>
        </pc:spChg>
      </pc:sldChg>
      <pc:sldChg chg="modSp add modNotesTx">
        <pc:chgData name="Amanda Grey" userId="4907e140-c7c0-4060-b34c-94bfb1e48720" providerId="ADAL" clId="{51752483-D392-43F5-A2B7-2BC6885B4953}" dt="2023-08-09T20:46:21.274" v="5664" actId="20577"/>
        <pc:sldMkLst>
          <pc:docMk/>
          <pc:sldMk cId="2040362414" sldId="292"/>
        </pc:sldMkLst>
        <pc:spChg chg="mod">
          <ac:chgData name="Amanda Grey" userId="4907e140-c7c0-4060-b34c-94bfb1e48720" providerId="ADAL" clId="{51752483-D392-43F5-A2B7-2BC6885B4953}" dt="2023-08-04T18:14:41.780" v="281" actId="20577"/>
          <ac:spMkLst>
            <pc:docMk/>
            <pc:sldMk cId="2040362414" sldId="292"/>
            <ac:spMk id="13" creationId="{1DEF299F-069B-4FD3-9BF9-219F028A50CB}"/>
          </ac:spMkLst>
        </pc:spChg>
      </pc:sldChg>
      <pc:sldChg chg="addSp delSp modSp add modNotesTx">
        <pc:chgData name="Amanda Grey" userId="4907e140-c7c0-4060-b34c-94bfb1e48720" providerId="ADAL" clId="{51752483-D392-43F5-A2B7-2BC6885B4953}" dt="2023-08-09T20:50:20.071" v="5684" actId="20577"/>
        <pc:sldMkLst>
          <pc:docMk/>
          <pc:sldMk cId="3427182457" sldId="293"/>
        </pc:sldMkLst>
        <pc:spChg chg="add del mod">
          <ac:chgData name="Amanda Grey" userId="4907e140-c7c0-4060-b34c-94bfb1e48720" providerId="ADAL" clId="{51752483-D392-43F5-A2B7-2BC6885B4953}" dt="2023-08-04T18:17:17.119" v="463" actId="478"/>
          <ac:spMkLst>
            <pc:docMk/>
            <pc:sldMk cId="3427182457" sldId="293"/>
            <ac:spMk id="3" creationId="{DDA2A95A-1600-4250-B107-28451DEE354F}"/>
          </ac:spMkLst>
        </pc:spChg>
        <pc:spChg chg="mod">
          <ac:chgData name="Amanda Grey" userId="4907e140-c7c0-4060-b34c-94bfb1e48720" providerId="ADAL" clId="{51752483-D392-43F5-A2B7-2BC6885B4953}" dt="2023-08-04T18:16:55.443" v="461"/>
          <ac:spMkLst>
            <pc:docMk/>
            <pc:sldMk cId="3427182457" sldId="293"/>
            <ac:spMk id="13" creationId="{1DEF299F-069B-4FD3-9BF9-219F028A50CB}"/>
          </ac:spMkLst>
        </pc:spChg>
      </pc:sldChg>
      <pc:sldChg chg="modSp add modNotesTx">
        <pc:chgData name="Amanda Grey" userId="4907e140-c7c0-4060-b34c-94bfb1e48720" providerId="ADAL" clId="{51752483-D392-43F5-A2B7-2BC6885B4953}" dt="2023-08-09T20:50:45.269" v="5687" actId="20577"/>
        <pc:sldMkLst>
          <pc:docMk/>
          <pc:sldMk cId="1656277088" sldId="294"/>
        </pc:sldMkLst>
        <pc:spChg chg="mod">
          <ac:chgData name="Amanda Grey" userId="4907e140-c7c0-4060-b34c-94bfb1e48720" providerId="ADAL" clId="{51752483-D392-43F5-A2B7-2BC6885B4953}" dt="2023-08-04T18:29:33.233" v="1747" actId="20577"/>
          <ac:spMkLst>
            <pc:docMk/>
            <pc:sldMk cId="1656277088" sldId="294"/>
            <ac:spMk id="12" creationId="{55589494-4DB9-4F15-8E49-1202181C2903}"/>
          </ac:spMkLst>
        </pc:spChg>
      </pc:sldChg>
      <pc:sldChg chg="modSp add modNotesTx">
        <pc:chgData name="Amanda Grey" userId="4907e140-c7c0-4060-b34c-94bfb1e48720" providerId="ADAL" clId="{51752483-D392-43F5-A2B7-2BC6885B4953}" dt="2023-08-09T20:58:20.004" v="6479" actId="20577"/>
        <pc:sldMkLst>
          <pc:docMk/>
          <pc:sldMk cId="4136899407" sldId="295"/>
        </pc:sldMkLst>
        <pc:spChg chg="mod">
          <ac:chgData name="Amanda Grey" userId="4907e140-c7c0-4060-b34c-94bfb1e48720" providerId="ADAL" clId="{51752483-D392-43F5-A2B7-2BC6885B4953}" dt="2023-08-04T18:37:11.821" v="2077" actId="207"/>
          <ac:spMkLst>
            <pc:docMk/>
            <pc:sldMk cId="4136899407" sldId="295"/>
            <ac:spMk id="31" creationId="{5A8848EE-1DE0-4EF0-B8D2-032808F11958}"/>
          </ac:spMkLst>
        </pc:spChg>
        <pc:spChg chg="mod">
          <ac:chgData name="Amanda Grey" userId="4907e140-c7c0-4060-b34c-94bfb1e48720" providerId="ADAL" clId="{51752483-D392-43F5-A2B7-2BC6885B4953}" dt="2023-08-04T18:37:11.821" v="2077" actId="207"/>
          <ac:spMkLst>
            <pc:docMk/>
            <pc:sldMk cId="4136899407" sldId="295"/>
            <ac:spMk id="33" creationId="{B2F7B018-0EBE-4AF9-9BDE-9AED60059AD0}"/>
          </ac:spMkLst>
        </pc:spChg>
        <pc:spChg chg="mod">
          <ac:chgData name="Amanda Grey" userId="4907e140-c7c0-4060-b34c-94bfb1e48720" providerId="ADAL" clId="{51752483-D392-43F5-A2B7-2BC6885B4953}" dt="2023-08-04T18:37:11.821" v="2077" actId="207"/>
          <ac:spMkLst>
            <pc:docMk/>
            <pc:sldMk cId="4136899407" sldId="295"/>
            <ac:spMk id="35" creationId="{D3F27FA3-DDF6-4DA6-957A-36C83F5AB070}"/>
          </ac:spMkLst>
        </pc:spChg>
        <pc:picChg chg="mod">
          <ac:chgData name="Amanda Grey" userId="4907e140-c7c0-4060-b34c-94bfb1e48720" providerId="ADAL" clId="{51752483-D392-43F5-A2B7-2BC6885B4953}" dt="2023-08-04T18:37:38.924" v="2078"/>
          <ac:picMkLst>
            <pc:docMk/>
            <pc:sldMk cId="4136899407" sldId="295"/>
            <ac:picMk id="21" creationId="{B0B5CC99-11D2-4F1E-97D2-8615854BB71F}"/>
          </ac:picMkLst>
        </pc:picChg>
        <pc:picChg chg="mod">
          <ac:chgData name="Amanda Grey" userId="4907e140-c7c0-4060-b34c-94bfb1e48720" providerId="ADAL" clId="{51752483-D392-43F5-A2B7-2BC6885B4953}" dt="2023-08-04T18:37:38.924" v="2078"/>
          <ac:picMkLst>
            <pc:docMk/>
            <pc:sldMk cId="4136899407" sldId="295"/>
            <ac:picMk id="24" creationId="{8CEFBDC6-2046-46E7-81A9-6A54F24E3A48}"/>
          </ac:picMkLst>
        </pc:picChg>
        <pc:picChg chg="mod">
          <ac:chgData name="Amanda Grey" userId="4907e140-c7c0-4060-b34c-94bfb1e48720" providerId="ADAL" clId="{51752483-D392-43F5-A2B7-2BC6885B4953}" dt="2023-08-04T18:37:38.924" v="2078"/>
          <ac:picMkLst>
            <pc:docMk/>
            <pc:sldMk cId="4136899407" sldId="295"/>
            <ac:picMk id="27" creationId="{B32A8416-DB2A-4661-88CE-16F748339C10}"/>
          </ac:picMkLst>
        </pc:picChg>
      </pc:sldChg>
      <pc:sldChg chg="modSp add ord modNotesTx">
        <pc:chgData name="Amanda Grey" userId="4907e140-c7c0-4060-b34c-94bfb1e48720" providerId="ADAL" clId="{51752483-D392-43F5-A2B7-2BC6885B4953}" dt="2023-08-09T20:59:06.405" v="6628" actId="20577"/>
        <pc:sldMkLst>
          <pc:docMk/>
          <pc:sldMk cId="1117730587" sldId="296"/>
        </pc:sldMkLst>
        <pc:spChg chg="mod">
          <ac:chgData name="Amanda Grey" userId="4907e140-c7c0-4060-b34c-94bfb1e48720" providerId="ADAL" clId="{51752483-D392-43F5-A2B7-2BC6885B4953}" dt="2023-08-04T18:38:05.849" v="2083"/>
          <ac:spMkLst>
            <pc:docMk/>
            <pc:sldMk cId="1117730587" sldId="296"/>
            <ac:spMk id="30" creationId="{2BA4AECC-87FD-4C2F-97B6-0DB75A9AE75E}"/>
          </ac:spMkLst>
        </pc:spChg>
        <pc:spChg chg="mod">
          <ac:chgData name="Amanda Grey" userId="4907e140-c7c0-4060-b34c-94bfb1e48720" providerId="ADAL" clId="{51752483-D392-43F5-A2B7-2BC6885B4953}" dt="2023-08-04T18:38:05.849" v="2083"/>
          <ac:spMkLst>
            <pc:docMk/>
            <pc:sldMk cId="1117730587" sldId="296"/>
            <ac:spMk id="33" creationId="{B2F7B018-0EBE-4AF9-9BDE-9AED60059AD0}"/>
          </ac:spMkLst>
        </pc:spChg>
        <pc:spChg chg="mod">
          <ac:chgData name="Amanda Grey" userId="4907e140-c7c0-4060-b34c-94bfb1e48720" providerId="ADAL" clId="{51752483-D392-43F5-A2B7-2BC6885B4953}" dt="2023-08-04T18:38:05.849" v="2083"/>
          <ac:spMkLst>
            <pc:docMk/>
            <pc:sldMk cId="1117730587" sldId="296"/>
            <ac:spMk id="35" creationId="{D3F27FA3-DDF6-4DA6-957A-36C83F5AB070}"/>
          </ac:spMkLst>
        </pc:spChg>
        <pc:picChg chg="mod">
          <ac:chgData name="Amanda Grey" userId="4907e140-c7c0-4060-b34c-94bfb1e48720" providerId="ADAL" clId="{51752483-D392-43F5-A2B7-2BC6885B4953}" dt="2023-08-04T18:38:05.849" v="2083"/>
          <ac:picMkLst>
            <pc:docMk/>
            <pc:sldMk cId="1117730587" sldId="296"/>
            <ac:picMk id="19" creationId="{2E4969F5-ADCE-4B7D-B58F-A51B45DE632A}"/>
          </ac:picMkLst>
        </pc:picChg>
        <pc:picChg chg="mod">
          <ac:chgData name="Amanda Grey" userId="4907e140-c7c0-4060-b34c-94bfb1e48720" providerId="ADAL" clId="{51752483-D392-43F5-A2B7-2BC6885B4953}" dt="2023-08-04T18:38:05.849" v="2083"/>
          <ac:picMkLst>
            <pc:docMk/>
            <pc:sldMk cId="1117730587" sldId="296"/>
            <ac:picMk id="21" creationId="{B0B5CC99-11D2-4F1E-97D2-8615854BB71F}"/>
          </ac:picMkLst>
        </pc:picChg>
        <pc:picChg chg="mod">
          <ac:chgData name="Amanda Grey" userId="4907e140-c7c0-4060-b34c-94bfb1e48720" providerId="ADAL" clId="{51752483-D392-43F5-A2B7-2BC6885B4953}" dt="2023-08-04T18:38:05.849" v="2083"/>
          <ac:picMkLst>
            <pc:docMk/>
            <pc:sldMk cId="1117730587" sldId="296"/>
            <ac:picMk id="24" creationId="{8CEFBDC6-2046-46E7-81A9-6A54F24E3A48}"/>
          </ac:picMkLst>
        </pc:picChg>
      </pc:sldChg>
      <pc:sldChg chg="modSp add ord modNotesTx">
        <pc:chgData name="Amanda Grey" userId="4907e140-c7c0-4060-b34c-94bfb1e48720" providerId="ADAL" clId="{51752483-D392-43F5-A2B7-2BC6885B4953}" dt="2023-08-09T20:59:39.733" v="6663" actId="20577"/>
        <pc:sldMkLst>
          <pc:docMk/>
          <pc:sldMk cId="571534161" sldId="297"/>
        </pc:sldMkLst>
        <pc:spChg chg="mod">
          <ac:chgData name="Amanda Grey" userId="4907e140-c7c0-4060-b34c-94bfb1e48720" providerId="ADAL" clId="{51752483-D392-43F5-A2B7-2BC6885B4953}" dt="2023-08-04T18:38:20.836" v="2087" actId="207"/>
          <ac:spMkLst>
            <pc:docMk/>
            <pc:sldMk cId="571534161" sldId="297"/>
            <ac:spMk id="30" creationId="{2BA4AECC-87FD-4C2F-97B6-0DB75A9AE75E}"/>
          </ac:spMkLst>
        </pc:spChg>
        <pc:spChg chg="mod">
          <ac:chgData name="Amanda Grey" userId="4907e140-c7c0-4060-b34c-94bfb1e48720" providerId="ADAL" clId="{51752483-D392-43F5-A2B7-2BC6885B4953}" dt="2023-08-04T18:38:20.836" v="2087" actId="207"/>
          <ac:spMkLst>
            <pc:docMk/>
            <pc:sldMk cId="571534161" sldId="297"/>
            <ac:spMk id="31" creationId="{5A8848EE-1DE0-4EF0-B8D2-032808F11958}"/>
          </ac:spMkLst>
        </pc:spChg>
        <pc:spChg chg="mod">
          <ac:chgData name="Amanda Grey" userId="4907e140-c7c0-4060-b34c-94bfb1e48720" providerId="ADAL" clId="{51752483-D392-43F5-A2B7-2BC6885B4953}" dt="2023-08-04T18:38:20.836" v="2087" actId="207"/>
          <ac:spMkLst>
            <pc:docMk/>
            <pc:sldMk cId="571534161" sldId="297"/>
            <ac:spMk id="35" creationId="{D3F27FA3-DDF6-4DA6-957A-36C83F5AB070}"/>
          </ac:spMkLst>
        </pc:spChg>
        <pc:picChg chg="mod">
          <ac:chgData name="Amanda Grey" userId="4907e140-c7c0-4060-b34c-94bfb1e48720" providerId="ADAL" clId="{51752483-D392-43F5-A2B7-2BC6885B4953}" dt="2023-08-04T18:38:25.704" v="2088"/>
          <ac:picMkLst>
            <pc:docMk/>
            <pc:sldMk cId="571534161" sldId="297"/>
            <ac:picMk id="19" creationId="{2E4969F5-ADCE-4B7D-B58F-A51B45DE632A}"/>
          </ac:picMkLst>
        </pc:picChg>
        <pc:picChg chg="mod">
          <ac:chgData name="Amanda Grey" userId="4907e140-c7c0-4060-b34c-94bfb1e48720" providerId="ADAL" clId="{51752483-D392-43F5-A2B7-2BC6885B4953}" dt="2023-08-04T18:38:25.704" v="2088"/>
          <ac:picMkLst>
            <pc:docMk/>
            <pc:sldMk cId="571534161" sldId="297"/>
            <ac:picMk id="24" creationId="{8CEFBDC6-2046-46E7-81A9-6A54F24E3A48}"/>
          </ac:picMkLst>
        </pc:picChg>
        <pc:picChg chg="mod">
          <ac:chgData name="Amanda Grey" userId="4907e140-c7c0-4060-b34c-94bfb1e48720" providerId="ADAL" clId="{51752483-D392-43F5-A2B7-2BC6885B4953}" dt="2023-08-04T18:38:25.704" v="2088"/>
          <ac:picMkLst>
            <pc:docMk/>
            <pc:sldMk cId="571534161" sldId="297"/>
            <ac:picMk id="27" creationId="{B32A8416-DB2A-4661-88CE-16F748339C10}"/>
          </ac:picMkLst>
        </pc:picChg>
      </pc:sldChg>
      <pc:sldChg chg="modSp add ord modNotesTx">
        <pc:chgData name="Amanda Grey" userId="4907e140-c7c0-4060-b34c-94bfb1e48720" providerId="ADAL" clId="{51752483-D392-43F5-A2B7-2BC6885B4953}" dt="2023-08-09T21:00:24.656" v="6853" actId="20577"/>
        <pc:sldMkLst>
          <pc:docMk/>
          <pc:sldMk cId="3434769544" sldId="298"/>
        </pc:sldMkLst>
        <pc:spChg chg="mod">
          <ac:chgData name="Amanda Grey" userId="4907e140-c7c0-4060-b34c-94bfb1e48720" providerId="ADAL" clId="{51752483-D392-43F5-A2B7-2BC6885B4953}" dt="2023-08-04T18:38:46.668" v="2092" actId="207"/>
          <ac:spMkLst>
            <pc:docMk/>
            <pc:sldMk cId="3434769544" sldId="298"/>
            <ac:spMk id="30" creationId="{2BA4AECC-87FD-4C2F-97B6-0DB75A9AE75E}"/>
          </ac:spMkLst>
        </pc:spChg>
        <pc:spChg chg="mod">
          <ac:chgData name="Amanda Grey" userId="4907e140-c7c0-4060-b34c-94bfb1e48720" providerId="ADAL" clId="{51752483-D392-43F5-A2B7-2BC6885B4953}" dt="2023-08-04T18:38:46.668" v="2092" actId="207"/>
          <ac:spMkLst>
            <pc:docMk/>
            <pc:sldMk cId="3434769544" sldId="298"/>
            <ac:spMk id="31" creationId="{5A8848EE-1DE0-4EF0-B8D2-032808F11958}"/>
          </ac:spMkLst>
        </pc:spChg>
        <pc:spChg chg="mod">
          <ac:chgData name="Amanda Grey" userId="4907e140-c7c0-4060-b34c-94bfb1e48720" providerId="ADAL" clId="{51752483-D392-43F5-A2B7-2BC6885B4953}" dt="2023-08-04T18:38:46.668" v="2092" actId="207"/>
          <ac:spMkLst>
            <pc:docMk/>
            <pc:sldMk cId="3434769544" sldId="298"/>
            <ac:spMk id="33" creationId="{B2F7B018-0EBE-4AF9-9BDE-9AED60059AD0}"/>
          </ac:spMkLst>
        </pc:spChg>
        <pc:picChg chg="mod">
          <ac:chgData name="Amanda Grey" userId="4907e140-c7c0-4060-b34c-94bfb1e48720" providerId="ADAL" clId="{51752483-D392-43F5-A2B7-2BC6885B4953}" dt="2023-08-04T18:38:52.902" v="2093"/>
          <ac:picMkLst>
            <pc:docMk/>
            <pc:sldMk cId="3434769544" sldId="298"/>
            <ac:picMk id="19" creationId="{2E4969F5-ADCE-4B7D-B58F-A51B45DE632A}"/>
          </ac:picMkLst>
        </pc:picChg>
        <pc:picChg chg="mod">
          <ac:chgData name="Amanda Grey" userId="4907e140-c7c0-4060-b34c-94bfb1e48720" providerId="ADAL" clId="{51752483-D392-43F5-A2B7-2BC6885B4953}" dt="2023-08-04T18:38:52.902" v="2093"/>
          <ac:picMkLst>
            <pc:docMk/>
            <pc:sldMk cId="3434769544" sldId="298"/>
            <ac:picMk id="21" creationId="{B0B5CC99-11D2-4F1E-97D2-8615854BB71F}"/>
          </ac:picMkLst>
        </pc:picChg>
        <pc:picChg chg="mod">
          <ac:chgData name="Amanda Grey" userId="4907e140-c7c0-4060-b34c-94bfb1e48720" providerId="ADAL" clId="{51752483-D392-43F5-A2B7-2BC6885B4953}" dt="2023-08-04T18:38:52.902" v="2093"/>
          <ac:picMkLst>
            <pc:docMk/>
            <pc:sldMk cId="3434769544" sldId="298"/>
            <ac:picMk id="27" creationId="{B32A8416-DB2A-4661-88CE-16F748339C10}"/>
          </ac:picMkLst>
        </pc:picChg>
      </pc:sldChg>
      <pc:sldChg chg="add ord modNotesTx">
        <pc:chgData name="Amanda Grey" userId="4907e140-c7c0-4060-b34c-94bfb1e48720" providerId="ADAL" clId="{51752483-D392-43F5-A2B7-2BC6885B4953}" dt="2023-08-04T18:39:14.553" v="2098" actId="20577"/>
        <pc:sldMkLst>
          <pc:docMk/>
          <pc:sldMk cId="1514909231" sldId="299"/>
        </pc:sldMkLst>
      </pc:sldChg>
      <pc:sldChg chg="delSp modSp add modNotesTx">
        <pc:chgData name="Amanda Grey" userId="4907e140-c7c0-4060-b34c-94bfb1e48720" providerId="ADAL" clId="{51752483-D392-43F5-A2B7-2BC6885B4953}" dt="2023-08-09T21:00:45.378" v="6857" actId="20577"/>
        <pc:sldMkLst>
          <pc:docMk/>
          <pc:sldMk cId="102417792" sldId="300"/>
        </pc:sldMkLst>
        <pc:spChg chg="mod">
          <ac:chgData name="Amanda Grey" userId="4907e140-c7c0-4060-b34c-94bfb1e48720" providerId="ADAL" clId="{51752483-D392-43F5-A2B7-2BC6885B4953}" dt="2023-08-04T18:42:14.298" v="2291" actId="20577"/>
          <ac:spMkLst>
            <pc:docMk/>
            <pc:sldMk cId="102417792" sldId="300"/>
            <ac:spMk id="12" creationId="{55589494-4DB9-4F15-8E49-1202181C2903}"/>
          </ac:spMkLst>
        </pc:spChg>
        <pc:spChg chg="del">
          <ac:chgData name="Amanda Grey" userId="4907e140-c7c0-4060-b34c-94bfb1e48720" providerId="ADAL" clId="{51752483-D392-43F5-A2B7-2BC6885B4953}" dt="2023-08-04T18:41:30.973" v="2162" actId="478"/>
          <ac:spMkLst>
            <pc:docMk/>
            <pc:sldMk cId="102417792" sldId="300"/>
            <ac:spMk id="18" creationId="{5EDD098F-C851-494B-9F14-6F30CD93E869}"/>
          </ac:spMkLst>
        </pc:spChg>
      </pc:sldChg>
      <pc:sldChg chg="addSp delSp modSp add modNotesTx">
        <pc:chgData name="Amanda Grey" userId="4907e140-c7c0-4060-b34c-94bfb1e48720" providerId="ADAL" clId="{51752483-D392-43F5-A2B7-2BC6885B4953}" dt="2023-08-09T21:07:27.373" v="7373" actId="20577"/>
        <pc:sldMkLst>
          <pc:docMk/>
          <pc:sldMk cId="3283644586" sldId="301"/>
        </pc:sldMkLst>
        <pc:spChg chg="add del">
          <ac:chgData name="Amanda Grey" userId="4907e140-c7c0-4060-b34c-94bfb1e48720" providerId="ADAL" clId="{51752483-D392-43F5-A2B7-2BC6885B4953}" dt="2023-08-09T21:07:22.411" v="7372" actId="478"/>
          <ac:spMkLst>
            <pc:docMk/>
            <pc:sldMk cId="3283644586" sldId="301"/>
            <ac:spMk id="2" creationId="{6C7A8899-19C8-4C81-BA69-F6623129E86B}"/>
          </ac:spMkLst>
        </pc:spChg>
        <pc:spChg chg="ord">
          <ac:chgData name="Amanda Grey" userId="4907e140-c7c0-4060-b34c-94bfb1e48720" providerId="ADAL" clId="{51752483-D392-43F5-A2B7-2BC6885B4953}" dt="2023-08-09T17:40:26.611" v="3675" actId="167"/>
          <ac:spMkLst>
            <pc:docMk/>
            <pc:sldMk cId="3283644586" sldId="301"/>
            <ac:spMk id="9" creationId="{68F91A50-E57B-4AB2-BD3C-499B767E906C}"/>
          </ac:spMkLst>
        </pc:spChg>
        <pc:spChg chg="mod">
          <ac:chgData name="Amanda Grey" userId="4907e140-c7c0-4060-b34c-94bfb1e48720" providerId="ADAL" clId="{51752483-D392-43F5-A2B7-2BC6885B4953}" dt="2023-08-09T17:42:24.584" v="3692" actId="207"/>
          <ac:spMkLst>
            <pc:docMk/>
            <pc:sldMk cId="3283644586" sldId="301"/>
            <ac:spMk id="10" creationId="{98E9A73C-A2CF-42AC-A580-974B50D5D0C7}"/>
          </ac:spMkLst>
        </pc:spChg>
      </pc:sldChg>
      <pc:sldChg chg="add">
        <pc:chgData name="Amanda Grey" userId="4907e140-c7c0-4060-b34c-94bfb1e48720" providerId="ADAL" clId="{51752483-D392-43F5-A2B7-2BC6885B4953}" dt="2023-08-04T18:53:23.986" v="2703"/>
        <pc:sldMkLst>
          <pc:docMk/>
          <pc:sldMk cId="2207017301" sldId="302"/>
        </pc:sldMkLst>
      </pc:sldChg>
      <pc:sldChg chg="modSp add">
        <pc:chgData name="Amanda Grey" userId="4907e140-c7c0-4060-b34c-94bfb1e48720" providerId="ADAL" clId="{51752483-D392-43F5-A2B7-2BC6885B4953}" dt="2023-08-09T20:41:41.479" v="5485" actId="113"/>
        <pc:sldMkLst>
          <pc:docMk/>
          <pc:sldMk cId="3073208951" sldId="307"/>
        </pc:sldMkLst>
        <pc:spChg chg="mod">
          <ac:chgData name="Amanda Grey" userId="4907e140-c7c0-4060-b34c-94bfb1e48720" providerId="ADAL" clId="{51752483-D392-43F5-A2B7-2BC6885B4953}" dt="2023-08-09T20:41:41.479" v="5485" actId="113"/>
          <ac:spMkLst>
            <pc:docMk/>
            <pc:sldMk cId="3073208951" sldId="307"/>
            <ac:spMk id="4" creationId="{8BC06399-E5EC-4FEF-9E7D-1F474942F390}"/>
          </ac:spMkLst>
        </pc:spChg>
      </pc:sldChg>
    </pc:docChg>
  </pc:docChgLst>
  <pc:docChgLst>
    <pc:chgData name="Amanda Grey" userId="S::amanda.grey@kpu.ca::4907e140-c7c0-4060-b34c-94bfb1e48720" providerId="AD" clId="Web-{B9726F39-7725-436F-BE65-C8D5D19BE840}"/>
  </pc:docChgLst>
  <pc:docChgLst>
    <pc:chgData name="Amanda Grey" userId="4907e140-c7c0-4060-b34c-94bfb1e48720" providerId="ADAL" clId="{BD8F4780-8384-4F25-B1B4-DE64D8BA31D8}"/>
  </pc:docChgLst>
  <pc:docChgLst>
    <pc:chgData name="Amanda Grey" userId="4907e140-c7c0-4060-b34c-94bfb1e48720" providerId="ADAL" clId="{D0F0876D-DE0A-48A1-A4AE-59D25655C9F6}"/>
  </pc:docChgLst>
  <pc:docChgLst>
    <pc:chgData name="Amanda Grey" userId="S::amanda.grey@kpu.ca::4907e140-c7c0-4060-b34c-94bfb1e48720" providerId="AD" clId="Web-{6FC7739D-2AB1-C2A5-A3FD-D274BF56DA21}"/>
  </pc:docChgLst>
  <pc:docChgLst>
    <pc:chgData name="Amanda Grey" userId="4907e140-c7c0-4060-b34c-94bfb1e48720" providerId="ADAL" clId="{12FDD861-B00E-45C8-8EAF-D141F8BF2FF9}"/>
  </pc:docChgLst>
  <pc:docChgLst>
    <pc:chgData name="Amanda Grey" userId="4907e140-c7c0-4060-b34c-94bfb1e48720" providerId="ADAL" clId="{E711A899-0568-4B9A-8918-93A68B53029D}"/>
    <pc:docChg chg="custSel delSld modSld">
      <pc:chgData name="Amanda Grey" userId="4907e140-c7c0-4060-b34c-94bfb1e48720" providerId="ADAL" clId="{E711A899-0568-4B9A-8918-93A68B53029D}" dt="2023-09-22T22:10:35.157" v="44" actId="20577"/>
      <pc:docMkLst>
        <pc:docMk/>
      </pc:docMkLst>
      <pc:sldChg chg="del">
        <pc:chgData name="Amanda Grey" userId="4907e140-c7c0-4060-b34c-94bfb1e48720" providerId="ADAL" clId="{E711A899-0568-4B9A-8918-93A68B53029D}" dt="2023-09-22T21:45:46.577" v="0" actId="2696"/>
        <pc:sldMkLst>
          <pc:docMk/>
          <pc:sldMk cId="972005540" sldId="287"/>
        </pc:sldMkLst>
      </pc:sldChg>
      <pc:sldChg chg="del">
        <pc:chgData name="Amanda Grey" userId="4907e140-c7c0-4060-b34c-94bfb1e48720" providerId="ADAL" clId="{E711A899-0568-4B9A-8918-93A68B53029D}" dt="2023-09-22T21:45:47.367" v="1" actId="2696"/>
        <pc:sldMkLst>
          <pc:docMk/>
          <pc:sldMk cId="3891516162" sldId="288"/>
        </pc:sldMkLst>
      </pc:sldChg>
      <pc:sldChg chg="modNotesTx">
        <pc:chgData name="Amanda Grey" userId="4907e140-c7c0-4060-b34c-94bfb1e48720" providerId="ADAL" clId="{E711A899-0568-4B9A-8918-93A68B53029D}" dt="2023-09-22T21:45:51.789" v="19" actId="20577"/>
        <pc:sldMkLst>
          <pc:docMk/>
          <pc:sldMk cId="906278653" sldId="290"/>
        </pc:sldMkLst>
      </pc:sldChg>
      <pc:sldChg chg="modNotesTx">
        <pc:chgData name="Amanda Grey" userId="4907e140-c7c0-4060-b34c-94bfb1e48720" providerId="ADAL" clId="{E711A899-0568-4B9A-8918-93A68B53029D}" dt="2023-09-22T22:09:48.528" v="21" actId="6549"/>
        <pc:sldMkLst>
          <pc:docMk/>
          <pc:sldMk cId="3105435205" sldId="291"/>
        </pc:sldMkLst>
      </pc:sldChg>
      <pc:sldChg chg="delSp modNotesTx">
        <pc:chgData name="Amanda Grey" userId="4907e140-c7c0-4060-b34c-94bfb1e48720" providerId="ADAL" clId="{E711A899-0568-4B9A-8918-93A68B53029D}" dt="2023-09-22T22:10:35.157" v="44" actId="20577"/>
        <pc:sldMkLst>
          <pc:docMk/>
          <pc:sldMk cId="2207017301" sldId="302"/>
        </pc:sldMkLst>
        <pc:spChg chg="del">
          <ac:chgData name="Amanda Grey" userId="4907e140-c7c0-4060-b34c-94bfb1e48720" providerId="ADAL" clId="{E711A899-0568-4B9A-8918-93A68B53029D}" dt="2023-09-22T21:45:56.901" v="20" actId="478"/>
          <ac:spMkLst>
            <pc:docMk/>
            <pc:sldMk cId="2207017301" sldId="302"/>
            <ac:spMk id="9" creationId="{D662992A-9C11-450F-8681-8FEF99EE7BA4}"/>
          </ac:spMkLst>
        </pc:spChg>
      </pc:sldChg>
    </pc:docChg>
  </pc:docChgLst>
  <pc:docChgLst>
    <pc:chgData name="Amanda Grey" userId="S::amanda.grey@kpu.ca::4907e140-c7c0-4060-b34c-94bfb1e48720" providerId="AD" clId="Web-{76F56AD2-0D5E-B7A6-68E7-694C6C753A44}"/>
  </pc:docChgLst>
  <pc:docChgLst>
    <pc:chgData name="Amanda Grey" userId="4907e140-c7c0-4060-b34c-94bfb1e48720" providerId="ADAL" clId="{B11F996C-C83E-4F6D-8CAD-0B8265D5E55F}"/>
    <pc:docChg chg="undo redo custSel addSld delSld modSld sldOrd modMainMaster">
      <pc:chgData name="Amanda Grey" userId="4907e140-c7c0-4060-b34c-94bfb1e48720" providerId="ADAL" clId="{B11F996C-C83E-4F6D-8CAD-0B8265D5E55F}" dt="2023-09-01T21:05:59.046" v="1146" actId="207"/>
      <pc:docMkLst>
        <pc:docMk/>
      </pc:docMkLst>
      <pc:sldChg chg="delSp">
        <pc:chgData name="Amanda Grey" userId="4907e140-c7c0-4060-b34c-94bfb1e48720" providerId="ADAL" clId="{B11F996C-C83E-4F6D-8CAD-0B8265D5E55F}" dt="2023-09-01T18:52:48.062" v="13" actId="478"/>
        <pc:sldMkLst>
          <pc:docMk/>
          <pc:sldMk cId="1897611386" sldId="256"/>
        </pc:sldMkLst>
        <pc:spChg chg="del">
          <ac:chgData name="Amanda Grey" userId="4907e140-c7c0-4060-b34c-94bfb1e48720" providerId="ADAL" clId="{B11F996C-C83E-4F6D-8CAD-0B8265D5E55F}" dt="2023-09-01T18:52:46.428" v="12" actId="478"/>
          <ac:spMkLst>
            <pc:docMk/>
            <pc:sldMk cId="1897611386" sldId="256"/>
            <ac:spMk id="6" creationId="{B58F8DB7-119B-4F14-BDDD-713D81ED5640}"/>
          </ac:spMkLst>
        </pc:spChg>
        <pc:picChg chg="del">
          <ac:chgData name="Amanda Grey" userId="4907e140-c7c0-4060-b34c-94bfb1e48720" providerId="ADAL" clId="{B11F996C-C83E-4F6D-8CAD-0B8265D5E55F}" dt="2023-09-01T18:52:48.062" v="13" actId="478"/>
          <ac:picMkLst>
            <pc:docMk/>
            <pc:sldMk cId="1897611386" sldId="256"/>
            <ac:picMk id="5" creationId="{495178CC-5D6C-401A-B48F-7E16F389E2AA}"/>
          </ac:picMkLst>
        </pc:picChg>
        <pc:picChg chg="del">
          <ac:chgData name="Amanda Grey" userId="4907e140-c7c0-4060-b34c-94bfb1e48720" providerId="ADAL" clId="{B11F996C-C83E-4F6D-8CAD-0B8265D5E55F}" dt="2023-09-01T18:52:42.403" v="11" actId="478"/>
          <ac:picMkLst>
            <pc:docMk/>
            <pc:sldMk cId="1897611386" sldId="256"/>
            <ac:picMk id="8" creationId="{637D46F5-FD1B-461E-B369-5C3A47996072}"/>
          </ac:picMkLst>
        </pc:picChg>
      </pc:sldChg>
      <pc:sldChg chg="modSp">
        <pc:chgData name="Amanda Grey" userId="4907e140-c7c0-4060-b34c-94bfb1e48720" providerId="ADAL" clId="{B11F996C-C83E-4F6D-8CAD-0B8265D5E55F}" dt="2023-09-01T19:14:24.304" v="426" actId="1037"/>
        <pc:sldMkLst>
          <pc:docMk/>
          <pc:sldMk cId="185094518" sldId="263"/>
        </pc:sldMkLst>
        <pc:spChg chg="mod">
          <ac:chgData name="Amanda Grey" userId="4907e140-c7c0-4060-b34c-94bfb1e48720" providerId="ADAL" clId="{B11F996C-C83E-4F6D-8CAD-0B8265D5E55F}" dt="2023-09-01T19:14:24.304" v="426" actId="1037"/>
          <ac:spMkLst>
            <pc:docMk/>
            <pc:sldMk cId="185094518" sldId="263"/>
            <ac:spMk id="30" creationId="{2BA4AECC-87FD-4C2F-97B6-0DB75A9AE75E}"/>
          </ac:spMkLst>
        </pc:spChg>
        <pc:spChg chg="mod">
          <ac:chgData name="Amanda Grey" userId="4907e140-c7c0-4060-b34c-94bfb1e48720" providerId="ADAL" clId="{B11F996C-C83E-4F6D-8CAD-0B8265D5E55F}" dt="2023-09-01T19:14:24.304" v="426" actId="1037"/>
          <ac:spMkLst>
            <pc:docMk/>
            <pc:sldMk cId="185094518" sldId="263"/>
            <ac:spMk id="31" creationId="{5A8848EE-1DE0-4EF0-B8D2-032808F11958}"/>
          </ac:spMkLst>
        </pc:spChg>
        <pc:spChg chg="mod">
          <ac:chgData name="Amanda Grey" userId="4907e140-c7c0-4060-b34c-94bfb1e48720" providerId="ADAL" clId="{B11F996C-C83E-4F6D-8CAD-0B8265D5E55F}" dt="2023-09-01T19:14:13.361" v="384" actId="14100"/>
          <ac:spMkLst>
            <pc:docMk/>
            <pc:sldMk cId="185094518" sldId="263"/>
            <ac:spMk id="33" creationId="{B2F7B018-0EBE-4AF9-9BDE-9AED60059AD0}"/>
          </ac:spMkLst>
        </pc:spChg>
        <pc:spChg chg="mod">
          <ac:chgData name="Amanda Grey" userId="4907e140-c7c0-4060-b34c-94bfb1e48720" providerId="ADAL" clId="{B11F996C-C83E-4F6D-8CAD-0B8265D5E55F}" dt="2023-09-01T19:13:50.090" v="360" actId="1076"/>
          <ac:spMkLst>
            <pc:docMk/>
            <pc:sldMk cId="185094518" sldId="263"/>
            <ac:spMk id="35" creationId="{D3F27FA3-DDF6-4DA6-957A-36C83F5AB070}"/>
          </ac:spMkLst>
        </pc:spChg>
        <pc:picChg chg="mod">
          <ac:chgData name="Amanda Grey" userId="4907e140-c7c0-4060-b34c-94bfb1e48720" providerId="ADAL" clId="{B11F996C-C83E-4F6D-8CAD-0B8265D5E55F}" dt="2023-09-01T19:13:40.173" v="359" actId="1037"/>
          <ac:picMkLst>
            <pc:docMk/>
            <pc:sldMk cId="185094518" sldId="263"/>
            <ac:picMk id="19" creationId="{2E4969F5-ADCE-4B7D-B58F-A51B45DE632A}"/>
          </ac:picMkLst>
        </pc:picChg>
        <pc:picChg chg="mod">
          <ac:chgData name="Amanda Grey" userId="4907e140-c7c0-4060-b34c-94bfb1e48720" providerId="ADAL" clId="{B11F996C-C83E-4F6D-8CAD-0B8265D5E55F}" dt="2023-09-01T19:14:04.870" v="378" actId="12789"/>
          <ac:picMkLst>
            <pc:docMk/>
            <pc:sldMk cId="185094518" sldId="263"/>
            <ac:picMk id="21" creationId="{B0B5CC99-11D2-4F1E-97D2-8615854BB71F}"/>
          </ac:picMkLst>
        </pc:picChg>
        <pc:picChg chg="mod">
          <ac:chgData name="Amanda Grey" userId="4907e140-c7c0-4060-b34c-94bfb1e48720" providerId="ADAL" clId="{B11F996C-C83E-4F6D-8CAD-0B8265D5E55F}" dt="2023-09-01T19:13:40.173" v="359" actId="1037"/>
          <ac:picMkLst>
            <pc:docMk/>
            <pc:sldMk cId="185094518" sldId="263"/>
            <ac:picMk id="24" creationId="{8CEFBDC6-2046-46E7-81A9-6A54F24E3A48}"/>
          </ac:picMkLst>
        </pc:picChg>
        <pc:picChg chg="mod">
          <ac:chgData name="Amanda Grey" userId="4907e140-c7c0-4060-b34c-94bfb1e48720" providerId="ADAL" clId="{B11F996C-C83E-4F6D-8CAD-0B8265D5E55F}" dt="2023-09-01T19:13:40.173" v="359" actId="1037"/>
          <ac:picMkLst>
            <pc:docMk/>
            <pc:sldMk cId="185094518" sldId="263"/>
            <ac:picMk id="27" creationId="{B32A8416-DB2A-4661-88CE-16F748339C10}"/>
          </ac:picMkLst>
        </pc:picChg>
      </pc:sldChg>
      <pc:sldChg chg="modSp">
        <pc:chgData name="Amanda Grey" userId="4907e140-c7c0-4060-b34c-94bfb1e48720" providerId="ADAL" clId="{B11F996C-C83E-4F6D-8CAD-0B8265D5E55F}" dt="2023-09-01T19:17:49.959" v="471" actId="1076"/>
        <pc:sldMkLst>
          <pc:docMk/>
          <pc:sldMk cId="2819888369" sldId="269"/>
        </pc:sldMkLst>
        <pc:picChg chg="mod">
          <ac:chgData name="Amanda Grey" userId="4907e140-c7c0-4060-b34c-94bfb1e48720" providerId="ADAL" clId="{B11F996C-C83E-4F6D-8CAD-0B8265D5E55F}" dt="2023-09-01T19:17:46.399" v="469" actId="1076"/>
          <ac:picMkLst>
            <pc:docMk/>
            <pc:sldMk cId="2819888369" sldId="269"/>
            <ac:picMk id="10" creationId="{4C5C64EC-FE4A-4A85-B781-8D108A97BA51}"/>
          </ac:picMkLst>
        </pc:picChg>
        <pc:picChg chg="mod">
          <ac:chgData name="Amanda Grey" userId="4907e140-c7c0-4060-b34c-94bfb1e48720" providerId="ADAL" clId="{B11F996C-C83E-4F6D-8CAD-0B8265D5E55F}" dt="2023-09-01T19:17:40.582" v="467" actId="12789"/>
          <ac:picMkLst>
            <pc:docMk/>
            <pc:sldMk cId="2819888369" sldId="269"/>
            <ac:picMk id="12" creationId="{490D9AA8-A7C6-4783-95CC-A5FE1D7E7D7A}"/>
          </ac:picMkLst>
        </pc:picChg>
        <pc:picChg chg="mod">
          <ac:chgData name="Amanda Grey" userId="4907e140-c7c0-4060-b34c-94bfb1e48720" providerId="ADAL" clId="{B11F996C-C83E-4F6D-8CAD-0B8265D5E55F}" dt="2023-09-01T19:17:40.582" v="467" actId="12789"/>
          <ac:picMkLst>
            <pc:docMk/>
            <pc:sldMk cId="2819888369" sldId="269"/>
            <ac:picMk id="14" creationId="{DF1E6B3C-4DC7-4362-89F3-A6012814A771}"/>
          </ac:picMkLst>
        </pc:picChg>
        <pc:picChg chg="mod">
          <ac:chgData name="Amanda Grey" userId="4907e140-c7c0-4060-b34c-94bfb1e48720" providerId="ADAL" clId="{B11F996C-C83E-4F6D-8CAD-0B8265D5E55F}" dt="2023-09-01T19:17:40.582" v="467" actId="12789"/>
          <ac:picMkLst>
            <pc:docMk/>
            <pc:sldMk cId="2819888369" sldId="269"/>
            <ac:picMk id="16" creationId="{AE8F5895-F15C-451C-BCED-18F3DB438510}"/>
          </ac:picMkLst>
        </pc:picChg>
        <pc:picChg chg="mod">
          <ac:chgData name="Amanda Grey" userId="4907e140-c7c0-4060-b34c-94bfb1e48720" providerId="ADAL" clId="{B11F996C-C83E-4F6D-8CAD-0B8265D5E55F}" dt="2023-09-01T19:17:49.959" v="471" actId="1076"/>
          <ac:picMkLst>
            <pc:docMk/>
            <pc:sldMk cId="2819888369" sldId="269"/>
            <ac:picMk id="17" creationId="{112146D9-3CCF-4894-8C04-4C9CE301C8D0}"/>
          </ac:picMkLst>
        </pc:picChg>
        <pc:picChg chg="mod">
          <ac:chgData name="Amanda Grey" userId="4907e140-c7c0-4060-b34c-94bfb1e48720" providerId="ADAL" clId="{B11F996C-C83E-4F6D-8CAD-0B8265D5E55F}" dt="2023-09-01T19:17:48.332" v="470" actId="1076"/>
          <ac:picMkLst>
            <pc:docMk/>
            <pc:sldMk cId="2819888369" sldId="269"/>
            <ac:picMk id="18" creationId="{E7E4884D-3C67-4F41-BCDE-C3F94CCBA44D}"/>
          </ac:picMkLst>
        </pc:picChg>
      </pc:sldChg>
      <pc:sldChg chg="modSp">
        <pc:chgData name="Amanda Grey" userId="4907e140-c7c0-4060-b34c-94bfb1e48720" providerId="ADAL" clId="{B11F996C-C83E-4F6D-8CAD-0B8265D5E55F}" dt="2023-09-01T19:18:41.465" v="480" actId="1076"/>
        <pc:sldMkLst>
          <pc:docMk/>
          <pc:sldMk cId="1636135567" sldId="270"/>
        </pc:sldMkLst>
        <pc:spChg chg="mod">
          <ac:chgData name="Amanda Grey" userId="4907e140-c7c0-4060-b34c-94bfb1e48720" providerId="ADAL" clId="{B11F996C-C83E-4F6D-8CAD-0B8265D5E55F}" dt="2023-09-01T19:18:41.465" v="480" actId="1076"/>
          <ac:spMkLst>
            <pc:docMk/>
            <pc:sldMk cId="1636135567" sldId="270"/>
            <ac:spMk id="12" creationId="{9CCD62CC-E733-4DE8-973D-0641E0CAF5A7}"/>
          </ac:spMkLst>
        </pc:spChg>
        <pc:picChg chg="mod">
          <ac:chgData name="Amanda Grey" userId="4907e140-c7c0-4060-b34c-94bfb1e48720" providerId="ADAL" clId="{B11F996C-C83E-4F6D-8CAD-0B8265D5E55F}" dt="2023-09-01T19:18:09.337" v="473" actId="14100"/>
          <ac:picMkLst>
            <pc:docMk/>
            <pc:sldMk cId="1636135567" sldId="270"/>
            <ac:picMk id="6" creationId="{DBF8911F-3708-880C-627E-8FF201856DF3}"/>
          </ac:picMkLst>
        </pc:picChg>
      </pc:sldChg>
      <pc:sldChg chg="addSp delSp modSp">
        <pc:chgData name="Amanda Grey" userId="4907e140-c7c0-4060-b34c-94bfb1e48720" providerId="ADAL" clId="{B11F996C-C83E-4F6D-8CAD-0B8265D5E55F}" dt="2023-09-01T19:19:25.030" v="487" actId="15"/>
        <pc:sldMkLst>
          <pc:docMk/>
          <pc:sldMk cId="704687886" sldId="271"/>
        </pc:sldMkLst>
        <pc:spChg chg="mod">
          <ac:chgData name="Amanda Grey" userId="4907e140-c7c0-4060-b34c-94bfb1e48720" providerId="ADAL" clId="{B11F996C-C83E-4F6D-8CAD-0B8265D5E55F}" dt="2023-09-01T19:19:25.030" v="487" actId="15"/>
          <ac:spMkLst>
            <pc:docMk/>
            <pc:sldMk cId="704687886" sldId="271"/>
            <ac:spMk id="3" creationId="{F6949FA1-15C5-4B17-A5CE-4FE41173DD2F}"/>
          </ac:spMkLst>
        </pc:spChg>
        <pc:spChg chg="add del mod">
          <ac:chgData name="Amanda Grey" userId="4907e140-c7c0-4060-b34c-94bfb1e48720" providerId="ADAL" clId="{B11F996C-C83E-4F6D-8CAD-0B8265D5E55F}" dt="2023-09-01T19:19:13.696" v="482"/>
          <ac:spMkLst>
            <pc:docMk/>
            <pc:sldMk cId="704687886" sldId="271"/>
            <ac:spMk id="5" creationId="{EAC1562D-E633-47D7-A991-493D16D1C16C}"/>
          </ac:spMkLst>
        </pc:spChg>
        <pc:spChg chg="add del mod">
          <ac:chgData name="Amanda Grey" userId="4907e140-c7c0-4060-b34c-94bfb1e48720" providerId="ADAL" clId="{B11F996C-C83E-4F6D-8CAD-0B8265D5E55F}" dt="2023-09-01T19:19:13.696" v="482"/>
          <ac:spMkLst>
            <pc:docMk/>
            <pc:sldMk cId="704687886" sldId="271"/>
            <ac:spMk id="6" creationId="{BFE5A5CF-E690-44AC-81BA-4D3D2784A180}"/>
          </ac:spMkLst>
        </pc:spChg>
        <pc:spChg chg="add del mod">
          <ac:chgData name="Amanda Grey" userId="4907e140-c7c0-4060-b34c-94bfb1e48720" providerId="ADAL" clId="{B11F996C-C83E-4F6D-8CAD-0B8265D5E55F}" dt="2023-09-01T19:19:13.696" v="482"/>
          <ac:spMkLst>
            <pc:docMk/>
            <pc:sldMk cId="704687886" sldId="271"/>
            <ac:spMk id="7" creationId="{67D498BC-7BB0-4546-A8B3-5C0FA58DD2A2}"/>
          </ac:spMkLst>
        </pc:spChg>
      </pc:sldChg>
      <pc:sldChg chg="addSp delSp modSp ord modNotesTx">
        <pc:chgData name="Amanda Grey" userId="4907e140-c7c0-4060-b34c-94bfb1e48720" providerId="ADAL" clId="{B11F996C-C83E-4F6D-8CAD-0B8265D5E55F}" dt="2023-09-01T19:47:02.478" v="1119" actId="1076"/>
        <pc:sldMkLst>
          <pc:docMk/>
          <pc:sldMk cId="2920548428" sldId="272"/>
        </pc:sldMkLst>
        <pc:spChg chg="add del mod">
          <ac:chgData name="Amanda Grey" userId="4907e140-c7c0-4060-b34c-94bfb1e48720" providerId="ADAL" clId="{B11F996C-C83E-4F6D-8CAD-0B8265D5E55F}" dt="2023-09-01T19:45:40.148" v="1070"/>
          <ac:spMkLst>
            <pc:docMk/>
            <pc:sldMk cId="2920548428" sldId="272"/>
            <ac:spMk id="3" creationId="{0D9B7020-3910-4411-8AAC-270505055541}"/>
          </ac:spMkLst>
        </pc:spChg>
        <pc:spChg chg="del">
          <ac:chgData name="Amanda Grey" userId="4907e140-c7c0-4060-b34c-94bfb1e48720" providerId="ADAL" clId="{B11F996C-C83E-4F6D-8CAD-0B8265D5E55F}" dt="2023-09-01T19:20:05.661" v="499" actId="478"/>
          <ac:spMkLst>
            <pc:docMk/>
            <pc:sldMk cId="2920548428" sldId="272"/>
            <ac:spMk id="4" creationId="{1D8A9969-628A-440B-A85E-D52EF24A6CFE}"/>
          </ac:spMkLst>
        </pc:spChg>
        <pc:spChg chg="add mod">
          <ac:chgData name="Amanda Grey" userId="4907e140-c7c0-4060-b34c-94bfb1e48720" providerId="ADAL" clId="{B11F996C-C83E-4F6D-8CAD-0B8265D5E55F}" dt="2023-09-01T19:46:22.771" v="1079" actId="14100"/>
          <ac:spMkLst>
            <pc:docMk/>
            <pc:sldMk cId="2920548428" sldId="272"/>
            <ac:spMk id="8" creationId="{5A93E784-F1DE-44BB-A140-E54DA8876685}"/>
          </ac:spMkLst>
        </pc:spChg>
        <pc:spChg chg="del">
          <ac:chgData name="Amanda Grey" userId="4907e140-c7c0-4060-b34c-94bfb1e48720" providerId="ADAL" clId="{B11F996C-C83E-4F6D-8CAD-0B8265D5E55F}" dt="2023-09-01T19:20:05.661" v="499" actId="478"/>
          <ac:spMkLst>
            <pc:docMk/>
            <pc:sldMk cId="2920548428" sldId="272"/>
            <ac:spMk id="11" creationId="{AA301D2F-8E5E-4C2C-83B4-F0548DEBFAF1}"/>
          </ac:spMkLst>
        </pc:spChg>
        <pc:picChg chg="add del mod">
          <ac:chgData name="Amanda Grey" userId="4907e140-c7c0-4060-b34c-94bfb1e48720" providerId="ADAL" clId="{B11F996C-C83E-4F6D-8CAD-0B8265D5E55F}" dt="2023-09-01T19:45:40.148" v="1070"/>
          <ac:picMkLst>
            <pc:docMk/>
            <pc:sldMk cId="2920548428" sldId="272"/>
            <ac:picMk id="2" creationId="{B711ACC9-D5A0-4EB5-B92C-A31D579AE366}"/>
          </ac:picMkLst>
        </pc:picChg>
        <pc:picChg chg="add mod">
          <ac:chgData name="Amanda Grey" userId="4907e140-c7c0-4060-b34c-94bfb1e48720" providerId="ADAL" clId="{B11F996C-C83E-4F6D-8CAD-0B8265D5E55F}" dt="2023-09-01T19:46:17.722" v="1077" actId="1076"/>
          <ac:picMkLst>
            <pc:docMk/>
            <pc:sldMk cId="2920548428" sldId="272"/>
            <ac:picMk id="5" creationId="{560807EF-975D-46C7-A013-5676EC0C7EB5}"/>
          </ac:picMkLst>
        </pc:picChg>
        <pc:picChg chg="del">
          <ac:chgData name="Amanda Grey" userId="4907e140-c7c0-4060-b34c-94bfb1e48720" providerId="ADAL" clId="{B11F996C-C83E-4F6D-8CAD-0B8265D5E55F}" dt="2023-09-01T19:20:03.074" v="498" actId="478"/>
          <ac:picMkLst>
            <pc:docMk/>
            <pc:sldMk cId="2920548428" sldId="272"/>
            <ac:picMk id="7" creationId="{97F614AE-4D70-4C92-B527-60F3803B7561}"/>
          </ac:picMkLst>
        </pc:picChg>
        <pc:cxnChg chg="add mod">
          <ac:chgData name="Amanda Grey" userId="4907e140-c7c0-4060-b34c-94bfb1e48720" providerId="ADAL" clId="{B11F996C-C83E-4F6D-8CAD-0B8265D5E55F}" dt="2023-09-01T19:47:02.478" v="1119" actId="1076"/>
          <ac:cxnSpMkLst>
            <pc:docMk/>
            <pc:sldMk cId="2920548428" sldId="272"/>
            <ac:cxnSpMk id="9" creationId="{E001B06C-2C08-4F78-B72E-0BF22E0FEF9C}"/>
          </ac:cxnSpMkLst>
        </pc:cxnChg>
      </pc:sldChg>
      <pc:sldChg chg="addSp delSp modSp">
        <pc:chgData name="Amanda Grey" userId="4907e140-c7c0-4060-b34c-94bfb1e48720" providerId="ADAL" clId="{B11F996C-C83E-4F6D-8CAD-0B8265D5E55F}" dt="2023-09-01T19:47:12.965" v="1122" actId="1076"/>
        <pc:sldMkLst>
          <pc:docMk/>
          <pc:sldMk cId="139097078" sldId="273"/>
        </pc:sldMkLst>
        <pc:spChg chg="add del mod">
          <ac:chgData name="Amanda Grey" userId="4907e140-c7c0-4060-b34c-94bfb1e48720" providerId="ADAL" clId="{B11F996C-C83E-4F6D-8CAD-0B8265D5E55F}" dt="2023-09-01T19:21:41.609" v="506"/>
          <ac:spMkLst>
            <pc:docMk/>
            <pc:sldMk cId="139097078" sldId="273"/>
            <ac:spMk id="2" creationId="{C0592C85-7122-4E5F-8408-2B1146C93511}"/>
          </ac:spMkLst>
        </pc:spChg>
        <pc:spChg chg="add del mod">
          <ac:chgData name="Amanda Grey" userId="4907e140-c7c0-4060-b34c-94bfb1e48720" providerId="ADAL" clId="{B11F996C-C83E-4F6D-8CAD-0B8265D5E55F}" dt="2023-09-01T19:21:45.672" v="507"/>
          <ac:spMkLst>
            <pc:docMk/>
            <pc:sldMk cId="139097078" sldId="273"/>
            <ac:spMk id="3" creationId="{591C551A-F823-495F-BD31-C65066FDA8C7}"/>
          </ac:spMkLst>
        </pc:spChg>
        <pc:spChg chg="del">
          <ac:chgData name="Amanda Grey" userId="4907e140-c7c0-4060-b34c-94bfb1e48720" providerId="ADAL" clId="{B11F996C-C83E-4F6D-8CAD-0B8265D5E55F}" dt="2023-09-01T19:22:02.229" v="510" actId="478"/>
          <ac:spMkLst>
            <pc:docMk/>
            <pc:sldMk cId="139097078" sldId="273"/>
            <ac:spMk id="4" creationId="{1D8A9969-628A-440B-A85E-D52EF24A6CFE}"/>
          </ac:spMkLst>
        </pc:spChg>
        <pc:spChg chg="add del mod">
          <ac:chgData name="Amanda Grey" userId="4907e140-c7c0-4060-b34c-94bfb1e48720" providerId="ADAL" clId="{B11F996C-C83E-4F6D-8CAD-0B8265D5E55F}" dt="2023-09-01T19:21:45.672" v="507"/>
          <ac:spMkLst>
            <pc:docMk/>
            <pc:sldMk cId="139097078" sldId="273"/>
            <ac:spMk id="5" creationId="{377DBC27-142E-46B1-9043-49BE6CE1A0DD}"/>
          </ac:spMkLst>
        </pc:spChg>
        <pc:spChg chg="del">
          <ac:chgData name="Amanda Grey" userId="4907e140-c7c0-4060-b34c-94bfb1e48720" providerId="ADAL" clId="{B11F996C-C83E-4F6D-8CAD-0B8265D5E55F}" dt="2023-09-01T19:21:49.833" v="509" actId="478"/>
          <ac:spMkLst>
            <pc:docMk/>
            <pc:sldMk cId="139097078" sldId="273"/>
            <ac:spMk id="10" creationId="{6863D718-9188-4ABA-A3AA-6CBA69031AC9}"/>
          </ac:spMkLst>
        </pc:spChg>
        <pc:spChg chg="add">
          <ac:chgData name="Amanda Grey" userId="4907e140-c7c0-4060-b34c-94bfb1e48720" providerId="ADAL" clId="{B11F996C-C83E-4F6D-8CAD-0B8265D5E55F}" dt="2023-09-01T19:45:43.472" v="1071"/>
          <ac:spMkLst>
            <pc:docMk/>
            <pc:sldMk cId="139097078" sldId="273"/>
            <ac:spMk id="11" creationId="{EE16B054-696D-421C-A277-33D317A214F9}"/>
          </ac:spMkLst>
        </pc:spChg>
        <pc:picChg chg="del">
          <ac:chgData name="Amanda Grey" userId="4907e140-c7c0-4060-b34c-94bfb1e48720" providerId="ADAL" clId="{B11F996C-C83E-4F6D-8CAD-0B8265D5E55F}" dt="2023-09-01T19:21:47.607" v="508" actId="478"/>
          <ac:picMkLst>
            <pc:docMk/>
            <pc:sldMk cId="139097078" sldId="273"/>
            <ac:picMk id="8" creationId="{459F6D19-EAE2-42A5-BDAE-892985E3BB4B}"/>
          </ac:picMkLst>
        </pc:picChg>
        <pc:picChg chg="add">
          <ac:chgData name="Amanda Grey" userId="4907e140-c7c0-4060-b34c-94bfb1e48720" providerId="ADAL" clId="{B11F996C-C83E-4F6D-8CAD-0B8265D5E55F}" dt="2023-09-01T19:45:43.472" v="1071"/>
          <ac:picMkLst>
            <pc:docMk/>
            <pc:sldMk cId="139097078" sldId="273"/>
            <ac:picMk id="9" creationId="{AEC5912B-AC49-41CF-9E34-8BD3439FA334}"/>
          </ac:picMkLst>
        </pc:picChg>
        <pc:cxnChg chg="add mod">
          <ac:chgData name="Amanda Grey" userId="4907e140-c7c0-4060-b34c-94bfb1e48720" providerId="ADAL" clId="{B11F996C-C83E-4F6D-8CAD-0B8265D5E55F}" dt="2023-09-01T19:47:12.965" v="1122" actId="1076"/>
          <ac:cxnSpMkLst>
            <pc:docMk/>
            <pc:sldMk cId="139097078" sldId="273"/>
            <ac:cxnSpMk id="12" creationId="{9B74A322-1493-4264-BF38-A07456F9DB53}"/>
          </ac:cxnSpMkLst>
        </pc:cxnChg>
      </pc:sldChg>
      <pc:sldChg chg="modSp">
        <pc:chgData name="Amanda Grey" userId="4907e140-c7c0-4060-b34c-94bfb1e48720" providerId="ADAL" clId="{B11F996C-C83E-4F6D-8CAD-0B8265D5E55F}" dt="2023-09-01T19:07:28.237" v="248" actId="14100"/>
        <pc:sldMkLst>
          <pc:docMk/>
          <pc:sldMk cId="3310478158" sldId="274"/>
        </pc:sldMkLst>
        <pc:spChg chg="mod">
          <ac:chgData name="Amanda Grey" userId="4907e140-c7c0-4060-b34c-94bfb1e48720" providerId="ADAL" clId="{B11F996C-C83E-4F6D-8CAD-0B8265D5E55F}" dt="2023-09-01T19:07:28.237" v="248" actId="14100"/>
          <ac:spMkLst>
            <pc:docMk/>
            <pc:sldMk cId="3310478158" sldId="274"/>
            <ac:spMk id="4" creationId="{8BC06399-E5EC-4FEF-9E7D-1F474942F390}"/>
          </ac:spMkLst>
        </pc:spChg>
      </pc:sldChg>
      <pc:sldChg chg="addSp delSp modSp">
        <pc:chgData name="Amanda Grey" userId="4907e140-c7c0-4060-b34c-94bfb1e48720" providerId="ADAL" clId="{B11F996C-C83E-4F6D-8CAD-0B8265D5E55F}" dt="2023-09-01T19:26:08.533" v="738" actId="1038"/>
        <pc:sldMkLst>
          <pc:docMk/>
          <pc:sldMk cId="3592866076" sldId="275"/>
        </pc:sldMkLst>
        <pc:spChg chg="mod">
          <ac:chgData name="Amanda Grey" userId="4907e140-c7c0-4060-b34c-94bfb1e48720" providerId="ADAL" clId="{B11F996C-C83E-4F6D-8CAD-0B8265D5E55F}" dt="2023-09-01T19:22:41.791" v="517" actId="14100"/>
          <ac:spMkLst>
            <pc:docMk/>
            <pc:sldMk cId="3592866076" sldId="275"/>
            <ac:spMk id="7" creationId="{4CE17552-2AC0-4757-941A-68159069EC1F}"/>
          </ac:spMkLst>
        </pc:spChg>
        <pc:spChg chg="mod">
          <ac:chgData name="Amanda Grey" userId="4907e140-c7c0-4060-b34c-94bfb1e48720" providerId="ADAL" clId="{B11F996C-C83E-4F6D-8CAD-0B8265D5E55F}" dt="2023-09-01T19:23:17.221" v="528" actId="14100"/>
          <ac:spMkLst>
            <pc:docMk/>
            <pc:sldMk cId="3592866076" sldId="275"/>
            <ac:spMk id="12" creationId="{CA59D90B-7232-4B7E-A9FB-EE78A00E191F}"/>
          </ac:spMkLst>
        </pc:spChg>
        <pc:spChg chg="mod">
          <ac:chgData name="Amanda Grey" userId="4907e140-c7c0-4060-b34c-94bfb1e48720" providerId="ADAL" clId="{B11F996C-C83E-4F6D-8CAD-0B8265D5E55F}" dt="2023-09-01T19:26:08.533" v="738" actId="1038"/>
          <ac:spMkLst>
            <pc:docMk/>
            <pc:sldMk cId="3592866076" sldId="275"/>
            <ac:spMk id="13" creationId="{0876CB59-612D-49FC-A552-01512A089E1A}"/>
          </ac:spMkLst>
        </pc:spChg>
        <pc:spChg chg="mod">
          <ac:chgData name="Amanda Grey" userId="4907e140-c7c0-4060-b34c-94bfb1e48720" providerId="ADAL" clId="{B11F996C-C83E-4F6D-8CAD-0B8265D5E55F}" dt="2023-09-01T19:25:49.062" v="727" actId="1037"/>
          <ac:spMkLst>
            <pc:docMk/>
            <pc:sldMk cId="3592866076" sldId="275"/>
            <ac:spMk id="14" creationId="{9416A87E-2491-41BF-977F-CD7BF388F900}"/>
          </ac:spMkLst>
        </pc:spChg>
        <pc:spChg chg="add del">
          <ac:chgData name="Amanda Grey" userId="4907e140-c7c0-4060-b34c-94bfb1e48720" providerId="ADAL" clId="{B11F996C-C83E-4F6D-8CAD-0B8265D5E55F}" dt="2023-09-01T19:25:18.627" v="616"/>
          <ac:spMkLst>
            <pc:docMk/>
            <pc:sldMk cId="3592866076" sldId="275"/>
            <ac:spMk id="20" creationId="{04DA328F-12DA-47E4-873F-D3D7F46965EA}"/>
          </ac:spMkLst>
        </pc:spChg>
        <pc:spChg chg="add del">
          <ac:chgData name="Amanda Grey" userId="4907e140-c7c0-4060-b34c-94bfb1e48720" providerId="ADAL" clId="{B11F996C-C83E-4F6D-8CAD-0B8265D5E55F}" dt="2023-09-01T19:25:18.627" v="616"/>
          <ac:spMkLst>
            <pc:docMk/>
            <pc:sldMk cId="3592866076" sldId="275"/>
            <ac:spMk id="21" creationId="{FC15F356-3BEE-4C20-B155-4992D8F7172A}"/>
          </ac:spMkLst>
        </pc:spChg>
        <pc:spChg chg="add del">
          <ac:chgData name="Amanda Grey" userId="4907e140-c7c0-4060-b34c-94bfb1e48720" providerId="ADAL" clId="{B11F996C-C83E-4F6D-8CAD-0B8265D5E55F}" dt="2023-09-01T19:25:18.627" v="616"/>
          <ac:spMkLst>
            <pc:docMk/>
            <pc:sldMk cId="3592866076" sldId="275"/>
            <ac:spMk id="22" creationId="{F9E38243-AC94-4CD7-B33D-A2CFEA0BFBC4}"/>
          </ac:spMkLst>
        </pc:spChg>
        <pc:spChg chg="add del">
          <ac:chgData name="Amanda Grey" userId="4907e140-c7c0-4060-b34c-94bfb1e48720" providerId="ADAL" clId="{B11F996C-C83E-4F6D-8CAD-0B8265D5E55F}" dt="2023-09-01T19:25:18.627" v="616"/>
          <ac:spMkLst>
            <pc:docMk/>
            <pc:sldMk cId="3592866076" sldId="275"/>
            <ac:spMk id="23" creationId="{E0BE9A51-B8FE-437B-B8C7-015D3DB7F53D}"/>
          </ac:spMkLst>
        </pc:spChg>
        <pc:picChg chg="add del">
          <ac:chgData name="Amanda Grey" userId="4907e140-c7c0-4060-b34c-94bfb1e48720" providerId="ADAL" clId="{B11F996C-C83E-4F6D-8CAD-0B8265D5E55F}" dt="2023-09-01T19:25:18.627" v="616"/>
          <ac:picMkLst>
            <pc:docMk/>
            <pc:sldMk cId="3592866076" sldId="275"/>
            <ac:picMk id="16" creationId="{0CA7CF7F-8A39-43EF-9392-8B92F1694128}"/>
          </ac:picMkLst>
        </pc:picChg>
        <pc:picChg chg="add del">
          <ac:chgData name="Amanda Grey" userId="4907e140-c7c0-4060-b34c-94bfb1e48720" providerId="ADAL" clId="{B11F996C-C83E-4F6D-8CAD-0B8265D5E55F}" dt="2023-09-01T19:25:18.627" v="616"/>
          <ac:picMkLst>
            <pc:docMk/>
            <pc:sldMk cId="3592866076" sldId="275"/>
            <ac:picMk id="17" creationId="{42F3D15C-F41E-4C47-BD7B-D349F0079301}"/>
          </ac:picMkLst>
        </pc:picChg>
        <pc:picChg chg="add del">
          <ac:chgData name="Amanda Grey" userId="4907e140-c7c0-4060-b34c-94bfb1e48720" providerId="ADAL" clId="{B11F996C-C83E-4F6D-8CAD-0B8265D5E55F}" dt="2023-09-01T19:25:18.627" v="616"/>
          <ac:picMkLst>
            <pc:docMk/>
            <pc:sldMk cId="3592866076" sldId="275"/>
            <ac:picMk id="18" creationId="{F53BA98F-0512-4D96-9956-00E799268D03}"/>
          </ac:picMkLst>
        </pc:picChg>
        <pc:picChg chg="add del">
          <ac:chgData name="Amanda Grey" userId="4907e140-c7c0-4060-b34c-94bfb1e48720" providerId="ADAL" clId="{B11F996C-C83E-4F6D-8CAD-0B8265D5E55F}" dt="2023-09-01T19:25:18.627" v="616"/>
          <ac:picMkLst>
            <pc:docMk/>
            <pc:sldMk cId="3592866076" sldId="275"/>
            <ac:picMk id="19" creationId="{6022331D-63D0-4C7C-BA4A-5C2458831605}"/>
          </ac:picMkLst>
        </pc:picChg>
        <pc:cxnChg chg="mod">
          <ac:chgData name="Amanda Grey" userId="4907e140-c7c0-4060-b34c-94bfb1e48720" providerId="ADAL" clId="{B11F996C-C83E-4F6D-8CAD-0B8265D5E55F}" dt="2023-09-01T19:25:32.757" v="669" actId="1036"/>
          <ac:cxnSpMkLst>
            <pc:docMk/>
            <pc:sldMk cId="3592866076" sldId="275"/>
            <ac:cxnSpMk id="8" creationId="{677A64C1-CC4A-4257-8EA0-35E372ED1D41}"/>
          </ac:cxnSpMkLst>
        </pc:cxnChg>
        <pc:cxnChg chg="del mod">
          <ac:chgData name="Amanda Grey" userId="4907e140-c7c0-4060-b34c-94bfb1e48720" providerId="ADAL" clId="{B11F996C-C83E-4F6D-8CAD-0B8265D5E55F}" dt="2023-09-01T19:25:09.818" v="611" actId="478"/>
          <ac:cxnSpMkLst>
            <pc:docMk/>
            <pc:sldMk cId="3592866076" sldId="275"/>
            <ac:cxnSpMk id="10" creationId="{A1986DB8-959D-4B2F-8AEB-702D79FC9928}"/>
          </ac:cxnSpMkLst>
        </pc:cxnChg>
        <pc:cxnChg chg="del mod">
          <ac:chgData name="Amanda Grey" userId="4907e140-c7c0-4060-b34c-94bfb1e48720" providerId="ADAL" clId="{B11F996C-C83E-4F6D-8CAD-0B8265D5E55F}" dt="2023-09-01T19:25:11.439" v="612" actId="478"/>
          <ac:cxnSpMkLst>
            <pc:docMk/>
            <pc:sldMk cId="3592866076" sldId="275"/>
            <ac:cxnSpMk id="11" creationId="{F8EF5B6B-BE41-49A7-995D-1BF2F08AB35A}"/>
          </ac:cxnSpMkLst>
        </pc:cxnChg>
        <pc:cxnChg chg="add mod">
          <ac:chgData name="Amanda Grey" userId="4907e140-c7c0-4060-b34c-94bfb1e48720" providerId="ADAL" clId="{B11F996C-C83E-4F6D-8CAD-0B8265D5E55F}" dt="2023-09-01T19:26:08.533" v="738" actId="1038"/>
          <ac:cxnSpMkLst>
            <pc:docMk/>
            <pc:sldMk cId="3592866076" sldId="275"/>
            <ac:cxnSpMk id="15" creationId="{F8B7BCF4-656C-4C9C-9DA8-3982E5903847}"/>
          </ac:cxnSpMkLst>
        </pc:cxnChg>
        <pc:cxnChg chg="add mod">
          <ac:chgData name="Amanda Grey" userId="4907e140-c7c0-4060-b34c-94bfb1e48720" providerId="ADAL" clId="{B11F996C-C83E-4F6D-8CAD-0B8265D5E55F}" dt="2023-09-01T19:25:49.062" v="727" actId="1037"/>
          <ac:cxnSpMkLst>
            <pc:docMk/>
            <pc:sldMk cId="3592866076" sldId="275"/>
            <ac:cxnSpMk id="24" creationId="{9F03C54D-7E72-4B04-A7AF-2F0DB20F6B13}"/>
          </ac:cxnSpMkLst>
        </pc:cxnChg>
      </pc:sldChg>
      <pc:sldChg chg="addSp delSp modSp">
        <pc:chgData name="Amanda Grey" userId="4907e140-c7c0-4060-b34c-94bfb1e48720" providerId="ADAL" clId="{B11F996C-C83E-4F6D-8CAD-0B8265D5E55F}" dt="2023-09-01T19:26:42.731" v="742" actId="179"/>
        <pc:sldMkLst>
          <pc:docMk/>
          <pc:sldMk cId="2702391107" sldId="276"/>
        </pc:sldMkLst>
        <pc:spChg chg="mod">
          <ac:chgData name="Amanda Grey" userId="4907e140-c7c0-4060-b34c-94bfb1e48720" providerId="ADAL" clId="{B11F996C-C83E-4F6D-8CAD-0B8265D5E55F}" dt="2023-09-01T19:26:42.731" v="742" actId="179"/>
          <ac:spMkLst>
            <pc:docMk/>
            <pc:sldMk cId="2702391107" sldId="276"/>
            <ac:spMk id="3" creationId="{108B0CB7-ACBF-4728-894F-2EF3A753DE91}"/>
          </ac:spMkLst>
        </pc:spChg>
        <pc:spChg chg="add del mod">
          <ac:chgData name="Amanda Grey" userId="4907e140-c7c0-4060-b34c-94bfb1e48720" providerId="ADAL" clId="{B11F996C-C83E-4F6D-8CAD-0B8265D5E55F}" dt="2023-09-01T19:26:35.007" v="741"/>
          <ac:spMkLst>
            <pc:docMk/>
            <pc:sldMk cId="2702391107" sldId="276"/>
            <ac:spMk id="5" creationId="{49542987-EBFE-4624-AB5E-A96D7996BDEC}"/>
          </ac:spMkLst>
        </pc:spChg>
        <pc:spChg chg="add del mod">
          <ac:chgData name="Amanda Grey" userId="4907e140-c7c0-4060-b34c-94bfb1e48720" providerId="ADAL" clId="{B11F996C-C83E-4F6D-8CAD-0B8265D5E55F}" dt="2023-09-01T19:26:35.007" v="741"/>
          <ac:spMkLst>
            <pc:docMk/>
            <pc:sldMk cId="2702391107" sldId="276"/>
            <ac:spMk id="6" creationId="{ABF43E10-AE24-47D8-9472-861C499BBB88}"/>
          </ac:spMkLst>
        </pc:spChg>
        <pc:spChg chg="add del mod">
          <ac:chgData name="Amanda Grey" userId="4907e140-c7c0-4060-b34c-94bfb1e48720" providerId="ADAL" clId="{B11F996C-C83E-4F6D-8CAD-0B8265D5E55F}" dt="2023-09-01T19:26:35.007" v="741"/>
          <ac:spMkLst>
            <pc:docMk/>
            <pc:sldMk cId="2702391107" sldId="276"/>
            <ac:spMk id="7" creationId="{C3DAC2E2-9CC0-4D01-BD72-C2D4B9F55AAD}"/>
          </ac:spMkLst>
        </pc:spChg>
      </pc:sldChg>
      <pc:sldChg chg="modSp">
        <pc:chgData name="Amanda Grey" userId="4907e140-c7c0-4060-b34c-94bfb1e48720" providerId="ADAL" clId="{B11F996C-C83E-4F6D-8CAD-0B8265D5E55F}" dt="2023-09-01T19:27:04.291" v="747" actId="179"/>
        <pc:sldMkLst>
          <pc:docMk/>
          <pc:sldMk cId="3410355470" sldId="277"/>
        </pc:sldMkLst>
        <pc:spChg chg="mod">
          <ac:chgData name="Amanda Grey" userId="4907e140-c7c0-4060-b34c-94bfb1e48720" providerId="ADAL" clId="{B11F996C-C83E-4F6D-8CAD-0B8265D5E55F}" dt="2023-09-01T19:27:04.291" v="747" actId="179"/>
          <ac:spMkLst>
            <pc:docMk/>
            <pc:sldMk cId="3410355470" sldId="277"/>
            <ac:spMk id="3" creationId="{108B0CB7-ACBF-4728-894F-2EF3A753DE91}"/>
          </ac:spMkLst>
        </pc:spChg>
      </pc:sldChg>
      <pc:sldChg chg="modSp">
        <pc:chgData name="Amanda Grey" userId="4907e140-c7c0-4060-b34c-94bfb1e48720" providerId="ADAL" clId="{B11F996C-C83E-4F6D-8CAD-0B8265D5E55F}" dt="2023-09-01T19:19:54.718" v="497" actId="207"/>
        <pc:sldMkLst>
          <pc:docMk/>
          <pc:sldMk cId="1827493437" sldId="278"/>
        </pc:sldMkLst>
        <pc:spChg chg="mod">
          <ac:chgData name="Amanda Grey" userId="4907e140-c7c0-4060-b34c-94bfb1e48720" providerId="ADAL" clId="{B11F996C-C83E-4F6D-8CAD-0B8265D5E55F}" dt="2023-09-01T19:19:54.718" v="497" actId="207"/>
          <ac:spMkLst>
            <pc:docMk/>
            <pc:sldMk cId="1827493437" sldId="278"/>
            <ac:spMk id="3" creationId="{F6949FA1-15C5-4B17-A5CE-4FE41173DD2F}"/>
          </ac:spMkLst>
        </pc:spChg>
      </pc:sldChg>
      <pc:sldChg chg="modSp">
        <pc:chgData name="Amanda Grey" userId="4907e140-c7c0-4060-b34c-94bfb1e48720" providerId="ADAL" clId="{B11F996C-C83E-4F6D-8CAD-0B8265D5E55F}" dt="2023-09-01T19:21:37.617" v="505" actId="207"/>
        <pc:sldMkLst>
          <pc:docMk/>
          <pc:sldMk cId="2884110672" sldId="279"/>
        </pc:sldMkLst>
        <pc:spChg chg="mod">
          <ac:chgData name="Amanda Grey" userId="4907e140-c7c0-4060-b34c-94bfb1e48720" providerId="ADAL" clId="{B11F996C-C83E-4F6D-8CAD-0B8265D5E55F}" dt="2023-09-01T19:21:37.617" v="505" actId="207"/>
          <ac:spMkLst>
            <pc:docMk/>
            <pc:sldMk cId="2884110672" sldId="279"/>
            <ac:spMk id="3" creationId="{F6949FA1-15C5-4B17-A5CE-4FE41173DD2F}"/>
          </ac:spMkLst>
        </pc:spChg>
      </pc:sldChg>
      <pc:sldChg chg="modSp">
        <pc:chgData name="Amanda Grey" userId="4907e140-c7c0-4060-b34c-94bfb1e48720" providerId="ADAL" clId="{B11F996C-C83E-4F6D-8CAD-0B8265D5E55F}" dt="2023-09-01T19:22:21.749" v="515" actId="207"/>
        <pc:sldMkLst>
          <pc:docMk/>
          <pc:sldMk cId="3771351901" sldId="280"/>
        </pc:sldMkLst>
        <pc:spChg chg="mod">
          <ac:chgData name="Amanda Grey" userId="4907e140-c7c0-4060-b34c-94bfb1e48720" providerId="ADAL" clId="{B11F996C-C83E-4F6D-8CAD-0B8265D5E55F}" dt="2023-09-01T19:22:21.749" v="515" actId="207"/>
          <ac:spMkLst>
            <pc:docMk/>
            <pc:sldMk cId="3771351901" sldId="280"/>
            <ac:spMk id="3" creationId="{F6949FA1-15C5-4B17-A5CE-4FE41173DD2F}"/>
          </ac:spMkLst>
        </pc:spChg>
      </pc:sldChg>
      <pc:sldChg chg="addSp delSp modSp">
        <pc:chgData name="Amanda Grey" userId="4907e140-c7c0-4060-b34c-94bfb1e48720" providerId="ADAL" clId="{B11F996C-C83E-4F6D-8CAD-0B8265D5E55F}" dt="2023-09-01T19:48:18.939" v="1136" actId="1076"/>
        <pc:sldMkLst>
          <pc:docMk/>
          <pc:sldMk cId="866675529" sldId="282"/>
        </pc:sldMkLst>
        <pc:spChg chg="del">
          <ac:chgData name="Amanda Grey" userId="4907e140-c7c0-4060-b34c-94bfb1e48720" providerId="ADAL" clId="{B11F996C-C83E-4F6D-8CAD-0B8265D5E55F}" dt="2023-09-01T19:26:24.797" v="740" actId="478"/>
          <ac:spMkLst>
            <pc:docMk/>
            <pc:sldMk cId="866675529" sldId="282"/>
            <ac:spMk id="4" creationId="{1D8A9969-628A-440B-A85E-D52EF24A6CFE}"/>
          </ac:spMkLst>
        </pc:spChg>
        <pc:spChg chg="add mod">
          <ac:chgData name="Amanda Grey" userId="4907e140-c7c0-4060-b34c-94bfb1e48720" providerId="ADAL" clId="{B11F996C-C83E-4F6D-8CAD-0B8265D5E55F}" dt="2023-09-01T19:47:52.069" v="1129" actId="14100"/>
          <ac:spMkLst>
            <pc:docMk/>
            <pc:sldMk cId="866675529" sldId="282"/>
            <ac:spMk id="6" creationId="{20070B2A-B795-473F-BC81-328FCA74E4DD}"/>
          </ac:spMkLst>
        </pc:spChg>
        <pc:spChg chg="del">
          <ac:chgData name="Amanda Grey" userId="4907e140-c7c0-4060-b34c-94bfb1e48720" providerId="ADAL" clId="{B11F996C-C83E-4F6D-8CAD-0B8265D5E55F}" dt="2023-09-01T19:26:24.797" v="740" actId="478"/>
          <ac:spMkLst>
            <pc:docMk/>
            <pc:sldMk cId="866675529" sldId="282"/>
            <ac:spMk id="8" creationId="{1060EB54-EBF6-4E2F-9DA7-D09E0856AB35}"/>
          </ac:spMkLst>
        </pc:spChg>
        <pc:picChg chg="add">
          <ac:chgData name="Amanda Grey" userId="4907e140-c7c0-4060-b34c-94bfb1e48720" providerId="ADAL" clId="{B11F996C-C83E-4F6D-8CAD-0B8265D5E55F}" dt="2023-09-01T19:47:30.993" v="1123"/>
          <ac:picMkLst>
            <pc:docMk/>
            <pc:sldMk cId="866675529" sldId="282"/>
            <ac:picMk id="2" creationId="{D8F53F05-308D-4284-8E35-6A935DF24791}"/>
          </ac:picMkLst>
        </pc:picChg>
        <pc:picChg chg="del">
          <ac:chgData name="Amanda Grey" userId="4907e140-c7c0-4060-b34c-94bfb1e48720" providerId="ADAL" clId="{B11F996C-C83E-4F6D-8CAD-0B8265D5E55F}" dt="2023-09-01T19:26:18.270" v="739" actId="478"/>
          <ac:picMkLst>
            <pc:docMk/>
            <pc:sldMk cId="866675529" sldId="282"/>
            <ac:picMk id="5" creationId="{D28C238C-B80E-48F5-94EF-3FE38D8F9327}"/>
          </ac:picMkLst>
        </pc:picChg>
        <pc:cxnChg chg="add mod">
          <ac:chgData name="Amanda Grey" userId="4907e140-c7c0-4060-b34c-94bfb1e48720" providerId="ADAL" clId="{B11F996C-C83E-4F6D-8CAD-0B8265D5E55F}" dt="2023-09-01T19:48:18.939" v="1136" actId="1076"/>
          <ac:cxnSpMkLst>
            <pc:docMk/>
            <pc:sldMk cId="866675529" sldId="282"/>
            <ac:cxnSpMk id="7" creationId="{6B4F0EF1-126F-4AD5-B23F-2658DB43866A}"/>
          </ac:cxnSpMkLst>
        </pc:cxnChg>
      </pc:sldChg>
      <pc:sldChg chg="addSp delSp modSp">
        <pc:chgData name="Amanda Grey" userId="4907e140-c7c0-4060-b34c-94bfb1e48720" providerId="ADAL" clId="{B11F996C-C83E-4F6D-8CAD-0B8265D5E55F}" dt="2023-09-01T19:28:40.795" v="812" actId="12789"/>
        <pc:sldMkLst>
          <pc:docMk/>
          <pc:sldMk cId="1049240091" sldId="285"/>
        </pc:sldMkLst>
        <pc:spChg chg="add del mod">
          <ac:chgData name="Amanda Grey" userId="4907e140-c7c0-4060-b34c-94bfb1e48720" providerId="ADAL" clId="{B11F996C-C83E-4F6D-8CAD-0B8265D5E55F}" dt="2023-09-01T19:27:36.953" v="749"/>
          <ac:spMkLst>
            <pc:docMk/>
            <pc:sldMk cId="1049240091" sldId="285"/>
            <ac:spMk id="3" creationId="{3E1978CD-C07B-4452-92CA-F8B81C1A1FE6}"/>
          </ac:spMkLst>
        </pc:spChg>
        <pc:spChg chg="add del mod">
          <ac:chgData name="Amanda Grey" userId="4907e140-c7c0-4060-b34c-94bfb1e48720" providerId="ADAL" clId="{B11F996C-C83E-4F6D-8CAD-0B8265D5E55F}" dt="2023-09-01T19:27:36.953" v="749"/>
          <ac:spMkLst>
            <pc:docMk/>
            <pc:sldMk cId="1049240091" sldId="285"/>
            <ac:spMk id="5" creationId="{9AC9C11E-247C-4A79-9DB2-C2E43FB07D79}"/>
          </ac:spMkLst>
        </pc:spChg>
        <pc:spChg chg="mod">
          <ac:chgData name="Amanda Grey" userId="4907e140-c7c0-4060-b34c-94bfb1e48720" providerId="ADAL" clId="{B11F996C-C83E-4F6D-8CAD-0B8265D5E55F}" dt="2023-09-01T19:28:40.795" v="812" actId="12789"/>
          <ac:spMkLst>
            <pc:docMk/>
            <pc:sldMk cId="1049240091" sldId="285"/>
            <ac:spMk id="6" creationId="{0C080EF3-E8DE-41A8-9E8B-D001035062C3}"/>
          </ac:spMkLst>
        </pc:spChg>
        <pc:spChg chg="add del mod">
          <ac:chgData name="Amanda Grey" userId="4907e140-c7c0-4060-b34c-94bfb1e48720" providerId="ADAL" clId="{B11F996C-C83E-4F6D-8CAD-0B8265D5E55F}" dt="2023-09-01T19:27:36.953" v="749"/>
          <ac:spMkLst>
            <pc:docMk/>
            <pc:sldMk cId="1049240091" sldId="285"/>
            <ac:spMk id="7" creationId="{A178D83F-DEE7-4F7A-9F1D-FB139ACFE42A}"/>
          </ac:spMkLst>
        </pc:spChg>
        <pc:spChg chg="add del mod">
          <ac:chgData name="Amanda Grey" userId="4907e140-c7c0-4060-b34c-94bfb1e48720" providerId="ADAL" clId="{B11F996C-C83E-4F6D-8CAD-0B8265D5E55F}" dt="2023-09-01T19:27:36.953" v="749"/>
          <ac:spMkLst>
            <pc:docMk/>
            <pc:sldMk cId="1049240091" sldId="285"/>
            <ac:spMk id="8" creationId="{C50D100F-3EC2-4DFE-BAF2-35D37363FF45}"/>
          </ac:spMkLst>
        </pc:spChg>
        <pc:spChg chg="mod">
          <ac:chgData name="Amanda Grey" userId="4907e140-c7c0-4060-b34c-94bfb1e48720" providerId="ADAL" clId="{B11F996C-C83E-4F6D-8CAD-0B8265D5E55F}" dt="2023-09-01T19:28:40.795" v="812" actId="12789"/>
          <ac:spMkLst>
            <pc:docMk/>
            <pc:sldMk cId="1049240091" sldId="285"/>
            <ac:spMk id="26" creationId="{83C675D0-8190-4880-8D33-266433164A7B}"/>
          </ac:spMkLst>
        </pc:spChg>
        <pc:picChg chg="mod">
          <ac:chgData name="Amanda Grey" userId="4907e140-c7c0-4060-b34c-94bfb1e48720" providerId="ADAL" clId="{B11F996C-C83E-4F6D-8CAD-0B8265D5E55F}" dt="2023-09-01T19:28:40.795" v="812" actId="12789"/>
          <ac:picMkLst>
            <pc:docMk/>
            <pc:sldMk cId="1049240091" sldId="285"/>
            <ac:picMk id="22" creationId="{C32F1C72-6B9D-4C8C-BC55-96AC896B545C}"/>
          </ac:picMkLst>
        </pc:picChg>
      </pc:sldChg>
      <pc:sldChg chg="addSp delSp modSp">
        <pc:chgData name="Amanda Grey" userId="4907e140-c7c0-4060-b34c-94bfb1e48720" providerId="ADAL" clId="{B11F996C-C83E-4F6D-8CAD-0B8265D5E55F}" dt="2023-09-01T18:56:21.557" v="127" actId="478"/>
        <pc:sldMkLst>
          <pc:docMk/>
          <pc:sldMk cId="4281728423" sldId="289"/>
        </pc:sldMkLst>
        <pc:spChg chg="del mod">
          <ac:chgData name="Amanda Grey" userId="4907e140-c7c0-4060-b34c-94bfb1e48720" providerId="ADAL" clId="{B11F996C-C83E-4F6D-8CAD-0B8265D5E55F}" dt="2023-09-01T18:55:42.369" v="89" actId="478"/>
          <ac:spMkLst>
            <pc:docMk/>
            <pc:sldMk cId="4281728423" sldId="289"/>
            <ac:spMk id="5" creationId="{54C7244B-1FE5-4449-955F-01876138B09C}"/>
          </ac:spMkLst>
        </pc:spChg>
        <pc:spChg chg="add mod">
          <ac:chgData name="Amanda Grey" userId="4907e140-c7c0-4060-b34c-94bfb1e48720" providerId="ADAL" clId="{B11F996C-C83E-4F6D-8CAD-0B8265D5E55F}" dt="2023-09-01T18:56:13.667" v="126" actId="20577"/>
          <ac:spMkLst>
            <pc:docMk/>
            <pc:sldMk cId="4281728423" sldId="289"/>
            <ac:spMk id="6" creationId="{360E4B9D-B64B-453F-AC2F-5FE4C71EA8DA}"/>
          </ac:spMkLst>
        </pc:spChg>
        <pc:spChg chg="del">
          <ac:chgData name="Amanda Grey" userId="4907e140-c7c0-4060-b34c-94bfb1e48720" providerId="ADAL" clId="{B11F996C-C83E-4F6D-8CAD-0B8265D5E55F}" dt="2023-09-01T18:56:21.557" v="127" actId="478"/>
          <ac:spMkLst>
            <pc:docMk/>
            <pc:sldMk cId="4281728423" sldId="289"/>
            <ac:spMk id="7" creationId="{77EA286E-A73C-49A5-BC6E-FED7EF3BFBDF}"/>
          </ac:spMkLst>
        </pc:spChg>
        <pc:spChg chg="add del mod">
          <ac:chgData name="Amanda Grey" userId="4907e140-c7c0-4060-b34c-94bfb1e48720" providerId="ADAL" clId="{B11F996C-C83E-4F6D-8CAD-0B8265D5E55F}" dt="2023-09-01T18:55:56.552" v="96"/>
          <ac:spMkLst>
            <pc:docMk/>
            <pc:sldMk cId="4281728423" sldId="289"/>
            <ac:spMk id="9" creationId="{FC487AA0-45EE-43DC-B08D-62AF7F8E6361}"/>
          </ac:spMkLst>
        </pc:spChg>
        <pc:spChg chg="del mod">
          <ac:chgData name="Amanda Grey" userId="4907e140-c7c0-4060-b34c-94bfb1e48720" providerId="ADAL" clId="{B11F996C-C83E-4F6D-8CAD-0B8265D5E55F}" dt="2023-09-01T18:55:39.313" v="88" actId="478"/>
          <ac:spMkLst>
            <pc:docMk/>
            <pc:sldMk cId="4281728423" sldId="289"/>
            <ac:spMk id="10" creationId="{98E9A73C-A2CF-42AC-A580-974B50D5D0C7}"/>
          </ac:spMkLst>
        </pc:spChg>
        <pc:spChg chg="add del mod">
          <ac:chgData name="Amanda Grey" userId="4907e140-c7c0-4060-b34c-94bfb1e48720" providerId="ADAL" clId="{B11F996C-C83E-4F6D-8CAD-0B8265D5E55F}" dt="2023-09-01T18:55:56.552" v="96"/>
          <ac:spMkLst>
            <pc:docMk/>
            <pc:sldMk cId="4281728423" sldId="289"/>
            <ac:spMk id="11" creationId="{F50D6372-AF1C-42B7-941C-9AA3C944E2E0}"/>
          </ac:spMkLst>
        </pc:spChg>
        <pc:spChg chg="add del mod">
          <ac:chgData name="Amanda Grey" userId="4907e140-c7c0-4060-b34c-94bfb1e48720" providerId="ADAL" clId="{B11F996C-C83E-4F6D-8CAD-0B8265D5E55F}" dt="2023-09-01T18:55:56.552" v="96"/>
          <ac:spMkLst>
            <pc:docMk/>
            <pc:sldMk cId="4281728423" sldId="289"/>
            <ac:spMk id="12" creationId="{7D7573E5-B7F2-4F61-AB39-9D2F474DBF6C}"/>
          </ac:spMkLst>
        </pc:spChg>
        <pc:picChg chg="del">
          <ac:chgData name="Amanda Grey" userId="4907e140-c7c0-4060-b34c-94bfb1e48720" providerId="ADAL" clId="{B11F996C-C83E-4F6D-8CAD-0B8265D5E55F}" dt="2023-09-01T18:55:29.637" v="86" actId="478"/>
          <ac:picMkLst>
            <pc:docMk/>
            <pc:sldMk cId="4281728423" sldId="289"/>
            <ac:picMk id="8" creationId="{60EF8ED7-4C3A-46E8-84AB-97765D990D3F}"/>
          </ac:picMkLst>
        </pc:picChg>
      </pc:sldChg>
      <pc:sldChg chg="addSp delSp modSp">
        <pc:chgData name="Amanda Grey" userId="4907e140-c7c0-4060-b34c-94bfb1e48720" providerId="ADAL" clId="{B11F996C-C83E-4F6D-8CAD-0B8265D5E55F}" dt="2023-09-01T18:58:14.328" v="129"/>
        <pc:sldMkLst>
          <pc:docMk/>
          <pc:sldMk cId="906278653" sldId="290"/>
        </pc:sldMkLst>
        <pc:spChg chg="add del mod">
          <ac:chgData name="Amanda Grey" userId="4907e140-c7c0-4060-b34c-94bfb1e48720" providerId="ADAL" clId="{B11F996C-C83E-4F6D-8CAD-0B8265D5E55F}" dt="2023-09-01T18:58:14.328" v="129"/>
          <ac:spMkLst>
            <pc:docMk/>
            <pc:sldMk cId="906278653" sldId="290"/>
            <ac:spMk id="2" creationId="{4DB96E64-B4FB-4C8F-ACF0-E0EFCCF1124F}"/>
          </ac:spMkLst>
        </pc:spChg>
        <pc:spChg chg="add del mod">
          <ac:chgData name="Amanda Grey" userId="4907e140-c7c0-4060-b34c-94bfb1e48720" providerId="ADAL" clId="{B11F996C-C83E-4F6D-8CAD-0B8265D5E55F}" dt="2023-09-01T18:58:14.328" v="129"/>
          <ac:spMkLst>
            <pc:docMk/>
            <pc:sldMk cId="906278653" sldId="290"/>
            <ac:spMk id="3" creationId="{4CCC21D1-BCC7-48D3-BB07-91C2204ED4D4}"/>
          </ac:spMkLst>
        </pc:spChg>
        <pc:picChg chg="del">
          <ac:chgData name="Amanda Grey" userId="4907e140-c7c0-4060-b34c-94bfb1e48720" providerId="ADAL" clId="{B11F996C-C83E-4F6D-8CAD-0B8265D5E55F}" dt="2023-09-01T18:56:29.791" v="128" actId="478"/>
          <ac:picMkLst>
            <pc:docMk/>
            <pc:sldMk cId="906278653" sldId="290"/>
            <ac:picMk id="16" creationId="{C8EA29A5-D66C-4F12-BE6F-6647DDF8D36A}"/>
          </ac:picMkLst>
        </pc:picChg>
      </pc:sldChg>
      <pc:sldChg chg="modSp">
        <pc:chgData name="Amanda Grey" userId="4907e140-c7c0-4060-b34c-94bfb1e48720" providerId="ADAL" clId="{B11F996C-C83E-4F6D-8CAD-0B8265D5E55F}" dt="2023-09-01T19:06:36.336" v="201" actId="20577"/>
        <pc:sldMkLst>
          <pc:docMk/>
          <pc:sldMk cId="3105435205" sldId="291"/>
        </pc:sldMkLst>
        <pc:spChg chg="mod">
          <ac:chgData name="Amanda Grey" userId="4907e140-c7c0-4060-b34c-94bfb1e48720" providerId="ADAL" clId="{B11F996C-C83E-4F6D-8CAD-0B8265D5E55F}" dt="2023-09-01T19:06:36.336" v="201" actId="20577"/>
          <ac:spMkLst>
            <pc:docMk/>
            <pc:sldMk cId="3105435205" sldId="291"/>
            <ac:spMk id="4" creationId="{8BC06399-E5EC-4FEF-9E7D-1F474942F390}"/>
          </ac:spMkLst>
        </pc:spChg>
      </pc:sldChg>
      <pc:sldChg chg="modSp">
        <pc:chgData name="Amanda Grey" userId="4907e140-c7c0-4060-b34c-94bfb1e48720" providerId="ADAL" clId="{B11F996C-C83E-4F6D-8CAD-0B8265D5E55F}" dt="2023-09-01T19:09:06.688" v="291" actId="14100"/>
        <pc:sldMkLst>
          <pc:docMk/>
          <pc:sldMk cId="2040362414" sldId="292"/>
        </pc:sldMkLst>
        <pc:spChg chg="mod">
          <ac:chgData name="Amanda Grey" userId="4907e140-c7c0-4060-b34c-94bfb1e48720" providerId="ADAL" clId="{B11F996C-C83E-4F6D-8CAD-0B8265D5E55F}" dt="2023-09-01T19:09:06.688" v="291" actId="14100"/>
          <ac:spMkLst>
            <pc:docMk/>
            <pc:sldMk cId="2040362414" sldId="292"/>
            <ac:spMk id="14" creationId="{FA085EE6-6CF1-4516-9864-8A0F825EDB48}"/>
          </ac:spMkLst>
        </pc:spChg>
      </pc:sldChg>
      <pc:sldChg chg="modSp">
        <pc:chgData name="Amanda Grey" userId="4907e140-c7c0-4060-b34c-94bfb1e48720" providerId="ADAL" clId="{B11F996C-C83E-4F6D-8CAD-0B8265D5E55F}" dt="2023-09-01T19:09:37.170" v="297" actId="1076"/>
        <pc:sldMkLst>
          <pc:docMk/>
          <pc:sldMk cId="3427182457" sldId="293"/>
        </pc:sldMkLst>
        <pc:spChg chg="mod">
          <ac:chgData name="Amanda Grey" userId="4907e140-c7c0-4060-b34c-94bfb1e48720" providerId="ADAL" clId="{B11F996C-C83E-4F6D-8CAD-0B8265D5E55F}" dt="2023-09-01T19:09:37.170" v="297" actId="1076"/>
          <ac:spMkLst>
            <pc:docMk/>
            <pc:sldMk cId="3427182457" sldId="293"/>
            <ac:spMk id="8" creationId="{BD6AD634-47A8-4FB8-B653-44174DE4E5EC}"/>
          </ac:spMkLst>
        </pc:spChg>
        <pc:picChg chg="mod">
          <ac:chgData name="Amanda Grey" userId="4907e140-c7c0-4060-b34c-94bfb1e48720" providerId="ADAL" clId="{B11F996C-C83E-4F6D-8CAD-0B8265D5E55F}" dt="2023-09-01T19:09:27.984" v="294" actId="1076"/>
          <ac:picMkLst>
            <pc:docMk/>
            <pc:sldMk cId="3427182457" sldId="293"/>
            <ac:picMk id="7" creationId="{040D3741-902B-4A0D-8233-93135A5836A9}"/>
          </ac:picMkLst>
        </pc:picChg>
      </pc:sldChg>
      <pc:sldChg chg="delSp">
        <pc:chgData name="Amanda Grey" userId="4907e140-c7c0-4060-b34c-94bfb1e48720" providerId="ADAL" clId="{B11F996C-C83E-4F6D-8CAD-0B8265D5E55F}" dt="2023-09-01T19:09:47.295" v="298" actId="478"/>
        <pc:sldMkLst>
          <pc:docMk/>
          <pc:sldMk cId="1656277088" sldId="294"/>
        </pc:sldMkLst>
        <pc:picChg chg="del">
          <ac:chgData name="Amanda Grey" userId="4907e140-c7c0-4060-b34c-94bfb1e48720" providerId="ADAL" clId="{B11F996C-C83E-4F6D-8CAD-0B8265D5E55F}" dt="2023-09-01T19:09:47.295" v="298" actId="478"/>
          <ac:picMkLst>
            <pc:docMk/>
            <pc:sldMk cId="1656277088" sldId="294"/>
            <ac:picMk id="16" creationId="{C8EA29A5-D66C-4F12-BE6F-6647DDF8D36A}"/>
          </ac:picMkLst>
        </pc:picChg>
      </pc:sldChg>
      <pc:sldChg chg="addSp delSp modSp">
        <pc:chgData name="Amanda Grey" userId="4907e140-c7c0-4060-b34c-94bfb1e48720" providerId="ADAL" clId="{B11F996C-C83E-4F6D-8CAD-0B8265D5E55F}" dt="2023-09-01T19:15:12.203" v="430"/>
        <pc:sldMkLst>
          <pc:docMk/>
          <pc:sldMk cId="4136899407" sldId="295"/>
        </pc:sldMkLst>
        <pc:spChg chg="add">
          <ac:chgData name="Amanda Grey" userId="4907e140-c7c0-4060-b34c-94bfb1e48720" providerId="ADAL" clId="{B11F996C-C83E-4F6D-8CAD-0B8265D5E55F}" dt="2023-09-01T19:14:36.999" v="428"/>
          <ac:spMkLst>
            <pc:docMk/>
            <pc:sldMk cId="4136899407" sldId="295"/>
            <ac:spMk id="16" creationId="{265F4D5A-5FA1-498C-97C3-5B86F42E0B8E}"/>
          </ac:spMkLst>
        </pc:spChg>
        <pc:spChg chg="add mod">
          <ac:chgData name="Amanda Grey" userId="4907e140-c7c0-4060-b34c-94bfb1e48720" providerId="ADAL" clId="{B11F996C-C83E-4F6D-8CAD-0B8265D5E55F}" dt="2023-09-01T19:14:57.842" v="429" actId="207"/>
          <ac:spMkLst>
            <pc:docMk/>
            <pc:sldMk cId="4136899407" sldId="295"/>
            <ac:spMk id="17" creationId="{D229BC86-CD49-46BD-8FDE-821DEECC1517}"/>
          </ac:spMkLst>
        </pc:spChg>
        <pc:spChg chg="add mod">
          <ac:chgData name="Amanda Grey" userId="4907e140-c7c0-4060-b34c-94bfb1e48720" providerId="ADAL" clId="{B11F996C-C83E-4F6D-8CAD-0B8265D5E55F}" dt="2023-09-01T19:14:57.842" v="429" actId="207"/>
          <ac:spMkLst>
            <pc:docMk/>
            <pc:sldMk cId="4136899407" sldId="295"/>
            <ac:spMk id="18" creationId="{5C279880-6E0F-4EAD-88DA-927333C190C2}"/>
          </ac:spMkLst>
        </pc:spChg>
        <pc:spChg chg="add mod">
          <ac:chgData name="Amanda Grey" userId="4907e140-c7c0-4060-b34c-94bfb1e48720" providerId="ADAL" clId="{B11F996C-C83E-4F6D-8CAD-0B8265D5E55F}" dt="2023-09-01T19:14:57.842" v="429" actId="207"/>
          <ac:spMkLst>
            <pc:docMk/>
            <pc:sldMk cId="4136899407" sldId="295"/>
            <ac:spMk id="20" creationId="{B8A57C5C-D8B3-43C6-BE3D-C8B63D4B00C3}"/>
          </ac:spMkLst>
        </pc:spChg>
        <pc:spChg chg="del">
          <ac:chgData name="Amanda Grey" userId="4907e140-c7c0-4060-b34c-94bfb1e48720" providerId="ADAL" clId="{B11F996C-C83E-4F6D-8CAD-0B8265D5E55F}" dt="2023-09-01T19:14:36.534" v="427" actId="478"/>
          <ac:spMkLst>
            <pc:docMk/>
            <pc:sldMk cId="4136899407" sldId="295"/>
            <ac:spMk id="30" creationId="{2BA4AECC-87FD-4C2F-97B6-0DB75A9AE75E}"/>
          </ac:spMkLst>
        </pc:spChg>
        <pc:spChg chg="del">
          <ac:chgData name="Amanda Grey" userId="4907e140-c7c0-4060-b34c-94bfb1e48720" providerId="ADAL" clId="{B11F996C-C83E-4F6D-8CAD-0B8265D5E55F}" dt="2023-09-01T19:14:36.534" v="427" actId="478"/>
          <ac:spMkLst>
            <pc:docMk/>
            <pc:sldMk cId="4136899407" sldId="295"/>
            <ac:spMk id="31" creationId="{5A8848EE-1DE0-4EF0-B8D2-032808F11958}"/>
          </ac:spMkLst>
        </pc:spChg>
        <pc:spChg chg="del">
          <ac:chgData name="Amanda Grey" userId="4907e140-c7c0-4060-b34c-94bfb1e48720" providerId="ADAL" clId="{B11F996C-C83E-4F6D-8CAD-0B8265D5E55F}" dt="2023-09-01T19:14:36.534" v="427" actId="478"/>
          <ac:spMkLst>
            <pc:docMk/>
            <pc:sldMk cId="4136899407" sldId="295"/>
            <ac:spMk id="33" creationId="{B2F7B018-0EBE-4AF9-9BDE-9AED60059AD0}"/>
          </ac:spMkLst>
        </pc:spChg>
        <pc:spChg chg="del">
          <ac:chgData name="Amanda Grey" userId="4907e140-c7c0-4060-b34c-94bfb1e48720" providerId="ADAL" clId="{B11F996C-C83E-4F6D-8CAD-0B8265D5E55F}" dt="2023-09-01T19:14:36.534" v="427" actId="478"/>
          <ac:spMkLst>
            <pc:docMk/>
            <pc:sldMk cId="4136899407" sldId="295"/>
            <ac:spMk id="35" creationId="{D3F27FA3-DDF6-4DA6-957A-36C83F5AB070}"/>
          </ac:spMkLst>
        </pc:spChg>
        <pc:picChg chg="add">
          <ac:chgData name="Amanda Grey" userId="4907e140-c7c0-4060-b34c-94bfb1e48720" providerId="ADAL" clId="{B11F996C-C83E-4F6D-8CAD-0B8265D5E55F}" dt="2023-09-01T19:14:36.999" v="428"/>
          <ac:picMkLst>
            <pc:docMk/>
            <pc:sldMk cId="4136899407" sldId="295"/>
            <ac:picMk id="12" creationId="{B8424B28-FBAD-4F88-9507-DDAFD55C57E2}"/>
          </ac:picMkLst>
        </pc:picChg>
        <pc:picChg chg="add mod">
          <ac:chgData name="Amanda Grey" userId="4907e140-c7c0-4060-b34c-94bfb1e48720" providerId="ADAL" clId="{B11F996C-C83E-4F6D-8CAD-0B8265D5E55F}" dt="2023-09-01T19:15:12.203" v="430"/>
          <ac:picMkLst>
            <pc:docMk/>
            <pc:sldMk cId="4136899407" sldId="295"/>
            <ac:picMk id="13" creationId="{12C0271E-A1E5-4EAF-A009-4539269DFCC4}"/>
          </ac:picMkLst>
        </pc:picChg>
        <pc:picChg chg="add mod">
          <ac:chgData name="Amanda Grey" userId="4907e140-c7c0-4060-b34c-94bfb1e48720" providerId="ADAL" clId="{B11F996C-C83E-4F6D-8CAD-0B8265D5E55F}" dt="2023-09-01T19:15:12.203" v="430"/>
          <ac:picMkLst>
            <pc:docMk/>
            <pc:sldMk cId="4136899407" sldId="295"/>
            <ac:picMk id="14" creationId="{4CD4C327-F229-405D-95AC-F26E95326E81}"/>
          </ac:picMkLst>
        </pc:picChg>
        <pc:picChg chg="add mod">
          <ac:chgData name="Amanda Grey" userId="4907e140-c7c0-4060-b34c-94bfb1e48720" providerId="ADAL" clId="{B11F996C-C83E-4F6D-8CAD-0B8265D5E55F}" dt="2023-09-01T19:15:12.203" v="430"/>
          <ac:picMkLst>
            <pc:docMk/>
            <pc:sldMk cId="4136899407" sldId="295"/>
            <ac:picMk id="15" creationId="{DC14E043-0BC9-4F43-A776-482FB1F4C922}"/>
          </ac:picMkLst>
        </pc:picChg>
        <pc:picChg chg="del">
          <ac:chgData name="Amanda Grey" userId="4907e140-c7c0-4060-b34c-94bfb1e48720" providerId="ADAL" clId="{B11F996C-C83E-4F6D-8CAD-0B8265D5E55F}" dt="2023-09-01T19:14:36.534" v="427" actId="478"/>
          <ac:picMkLst>
            <pc:docMk/>
            <pc:sldMk cId="4136899407" sldId="295"/>
            <ac:picMk id="19" creationId="{2E4969F5-ADCE-4B7D-B58F-A51B45DE632A}"/>
          </ac:picMkLst>
        </pc:picChg>
        <pc:picChg chg="del">
          <ac:chgData name="Amanda Grey" userId="4907e140-c7c0-4060-b34c-94bfb1e48720" providerId="ADAL" clId="{B11F996C-C83E-4F6D-8CAD-0B8265D5E55F}" dt="2023-09-01T19:14:36.534" v="427" actId="478"/>
          <ac:picMkLst>
            <pc:docMk/>
            <pc:sldMk cId="4136899407" sldId="295"/>
            <ac:picMk id="21" creationId="{B0B5CC99-11D2-4F1E-97D2-8615854BB71F}"/>
          </ac:picMkLst>
        </pc:picChg>
        <pc:picChg chg="del">
          <ac:chgData name="Amanda Grey" userId="4907e140-c7c0-4060-b34c-94bfb1e48720" providerId="ADAL" clId="{B11F996C-C83E-4F6D-8CAD-0B8265D5E55F}" dt="2023-09-01T19:14:36.534" v="427" actId="478"/>
          <ac:picMkLst>
            <pc:docMk/>
            <pc:sldMk cId="4136899407" sldId="295"/>
            <ac:picMk id="24" creationId="{8CEFBDC6-2046-46E7-81A9-6A54F24E3A48}"/>
          </ac:picMkLst>
        </pc:picChg>
        <pc:picChg chg="del">
          <ac:chgData name="Amanda Grey" userId="4907e140-c7c0-4060-b34c-94bfb1e48720" providerId="ADAL" clId="{B11F996C-C83E-4F6D-8CAD-0B8265D5E55F}" dt="2023-09-01T19:14:36.534" v="427" actId="478"/>
          <ac:picMkLst>
            <pc:docMk/>
            <pc:sldMk cId="4136899407" sldId="295"/>
            <ac:picMk id="27" creationId="{B32A8416-DB2A-4661-88CE-16F748339C10}"/>
          </ac:picMkLst>
        </pc:picChg>
      </pc:sldChg>
      <pc:sldChg chg="addSp delSp modSp">
        <pc:chgData name="Amanda Grey" userId="4907e140-c7c0-4060-b34c-94bfb1e48720" providerId="ADAL" clId="{B11F996C-C83E-4F6D-8CAD-0B8265D5E55F}" dt="2023-09-01T19:15:36.257" v="434"/>
        <pc:sldMkLst>
          <pc:docMk/>
          <pc:sldMk cId="1117730587" sldId="296"/>
        </pc:sldMkLst>
        <pc:spChg chg="add mod">
          <ac:chgData name="Amanda Grey" userId="4907e140-c7c0-4060-b34c-94bfb1e48720" providerId="ADAL" clId="{B11F996C-C83E-4F6D-8CAD-0B8265D5E55F}" dt="2023-09-01T19:15:30.467" v="433" actId="207"/>
          <ac:spMkLst>
            <pc:docMk/>
            <pc:sldMk cId="1117730587" sldId="296"/>
            <ac:spMk id="16" creationId="{7A5B415B-9244-4D5F-B89C-C7FA6399B50D}"/>
          </ac:spMkLst>
        </pc:spChg>
        <pc:spChg chg="add">
          <ac:chgData name="Amanda Grey" userId="4907e140-c7c0-4060-b34c-94bfb1e48720" providerId="ADAL" clId="{B11F996C-C83E-4F6D-8CAD-0B8265D5E55F}" dt="2023-09-01T19:15:23.040" v="432"/>
          <ac:spMkLst>
            <pc:docMk/>
            <pc:sldMk cId="1117730587" sldId="296"/>
            <ac:spMk id="17" creationId="{0AC8D66A-5D72-4F03-B94B-BA2712E2A1B4}"/>
          </ac:spMkLst>
        </pc:spChg>
        <pc:spChg chg="add mod">
          <ac:chgData name="Amanda Grey" userId="4907e140-c7c0-4060-b34c-94bfb1e48720" providerId="ADAL" clId="{B11F996C-C83E-4F6D-8CAD-0B8265D5E55F}" dt="2023-09-01T19:15:30.467" v="433" actId="207"/>
          <ac:spMkLst>
            <pc:docMk/>
            <pc:sldMk cId="1117730587" sldId="296"/>
            <ac:spMk id="18" creationId="{45D7BA33-7AE9-41F4-BF65-FEB932ADBBB6}"/>
          </ac:spMkLst>
        </pc:spChg>
        <pc:spChg chg="add mod">
          <ac:chgData name="Amanda Grey" userId="4907e140-c7c0-4060-b34c-94bfb1e48720" providerId="ADAL" clId="{B11F996C-C83E-4F6D-8CAD-0B8265D5E55F}" dt="2023-09-01T19:15:30.467" v="433" actId="207"/>
          <ac:spMkLst>
            <pc:docMk/>
            <pc:sldMk cId="1117730587" sldId="296"/>
            <ac:spMk id="20" creationId="{9FB744A7-5A6A-47AA-AEDF-155338C172C9}"/>
          </ac:spMkLst>
        </pc:spChg>
        <pc:spChg chg="del">
          <ac:chgData name="Amanda Grey" userId="4907e140-c7c0-4060-b34c-94bfb1e48720" providerId="ADAL" clId="{B11F996C-C83E-4F6D-8CAD-0B8265D5E55F}" dt="2023-09-01T19:15:22.484" v="431" actId="478"/>
          <ac:spMkLst>
            <pc:docMk/>
            <pc:sldMk cId="1117730587" sldId="296"/>
            <ac:spMk id="30" creationId="{2BA4AECC-87FD-4C2F-97B6-0DB75A9AE75E}"/>
          </ac:spMkLst>
        </pc:spChg>
        <pc:spChg chg="del">
          <ac:chgData name="Amanda Grey" userId="4907e140-c7c0-4060-b34c-94bfb1e48720" providerId="ADAL" clId="{B11F996C-C83E-4F6D-8CAD-0B8265D5E55F}" dt="2023-09-01T19:15:22.484" v="431" actId="478"/>
          <ac:spMkLst>
            <pc:docMk/>
            <pc:sldMk cId="1117730587" sldId="296"/>
            <ac:spMk id="31" creationId="{5A8848EE-1DE0-4EF0-B8D2-032808F11958}"/>
          </ac:spMkLst>
        </pc:spChg>
        <pc:spChg chg="del">
          <ac:chgData name="Amanda Grey" userId="4907e140-c7c0-4060-b34c-94bfb1e48720" providerId="ADAL" clId="{B11F996C-C83E-4F6D-8CAD-0B8265D5E55F}" dt="2023-09-01T19:15:22.484" v="431" actId="478"/>
          <ac:spMkLst>
            <pc:docMk/>
            <pc:sldMk cId="1117730587" sldId="296"/>
            <ac:spMk id="33" creationId="{B2F7B018-0EBE-4AF9-9BDE-9AED60059AD0}"/>
          </ac:spMkLst>
        </pc:spChg>
        <pc:spChg chg="del">
          <ac:chgData name="Amanda Grey" userId="4907e140-c7c0-4060-b34c-94bfb1e48720" providerId="ADAL" clId="{B11F996C-C83E-4F6D-8CAD-0B8265D5E55F}" dt="2023-09-01T19:15:22.484" v="431" actId="478"/>
          <ac:spMkLst>
            <pc:docMk/>
            <pc:sldMk cId="1117730587" sldId="296"/>
            <ac:spMk id="35" creationId="{D3F27FA3-DDF6-4DA6-957A-36C83F5AB070}"/>
          </ac:spMkLst>
        </pc:spChg>
        <pc:picChg chg="add mod">
          <ac:chgData name="Amanda Grey" userId="4907e140-c7c0-4060-b34c-94bfb1e48720" providerId="ADAL" clId="{B11F996C-C83E-4F6D-8CAD-0B8265D5E55F}" dt="2023-09-01T19:15:36.257" v="434"/>
          <ac:picMkLst>
            <pc:docMk/>
            <pc:sldMk cId="1117730587" sldId="296"/>
            <ac:picMk id="12" creationId="{6C8BACD8-0865-4FE0-BF9F-69434D22A6D0}"/>
          </ac:picMkLst>
        </pc:picChg>
        <pc:picChg chg="add mod">
          <ac:chgData name="Amanda Grey" userId="4907e140-c7c0-4060-b34c-94bfb1e48720" providerId="ADAL" clId="{B11F996C-C83E-4F6D-8CAD-0B8265D5E55F}" dt="2023-09-01T19:15:36.257" v="434"/>
          <ac:picMkLst>
            <pc:docMk/>
            <pc:sldMk cId="1117730587" sldId="296"/>
            <ac:picMk id="13" creationId="{7B6C4A84-0FF5-4B2C-9AC4-6251DBC64F4D}"/>
          </ac:picMkLst>
        </pc:picChg>
        <pc:picChg chg="add mod">
          <ac:chgData name="Amanda Grey" userId="4907e140-c7c0-4060-b34c-94bfb1e48720" providerId="ADAL" clId="{B11F996C-C83E-4F6D-8CAD-0B8265D5E55F}" dt="2023-09-01T19:15:36.257" v="434"/>
          <ac:picMkLst>
            <pc:docMk/>
            <pc:sldMk cId="1117730587" sldId="296"/>
            <ac:picMk id="14" creationId="{E4C509E6-0CD2-43C7-8CFF-65FF5342B910}"/>
          </ac:picMkLst>
        </pc:picChg>
        <pc:picChg chg="add">
          <ac:chgData name="Amanda Grey" userId="4907e140-c7c0-4060-b34c-94bfb1e48720" providerId="ADAL" clId="{B11F996C-C83E-4F6D-8CAD-0B8265D5E55F}" dt="2023-09-01T19:15:23.040" v="432"/>
          <ac:picMkLst>
            <pc:docMk/>
            <pc:sldMk cId="1117730587" sldId="296"/>
            <ac:picMk id="15" creationId="{A91B2F26-D5E1-483C-AA02-2ADE431A5181}"/>
          </ac:picMkLst>
        </pc:picChg>
        <pc:picChg chg="del">
          <ac:chgData name="Amanda Grey" userId="4907e140-c7c0-4060-b34c-94bfb1e48720" providerId="ADAL" clId="{B11F996C-C83E-4F6D-8CAD-0B8265D5E55F}" dt="2023-09-01T19:15:22.484" v="431" actId="478"/>
          <ac:picMkLst>
            <pc:docMk/>
            <pc:sldMk cId="1117730587" sldId="296"/>
            <ac:picMk id="19" creationId="{2E4969F5-ADCE-4B7D-B58F-A51B45DE632A}"/>
          </ac:picMkLst>
        </pc:picChg>
        <pc:picChg chg="del">
          <ac:chgData name="Amanda Grey" userId="4907e140-c7c0-4060-b34c-94bfb1e48720" providerId="ADAL" clId="{B11F996C-C83E-4F6D-8CAD-0B8265D5E55F}" dt="2023-09-01T19:15:22.484" v="431" actId="478"/>
          <ac:picMkLst>
            <pc:docMk/>
            <pc:sldMk cId="1117730587" sldId="296"/>
            <ac:picMk id="21" creationId="{B0B5CC99-11D2-4F1E-97D2-8615854BB71F}"/>
          </ac:picMkLst>
        </pc:picChg>
        <pc:picChg chg="del">
          <ac:chgData name="Amanda Grey" userId="4907e140-c7c0-4060-b34c-94bfb1e48720" providerId="ADAL" clId="{B11F996C-C83E-4F6D-8CAD-0B8265D5E55F}" dt="2023-09-01T19:15:22.484" v="431" actId="478"/>
          <ac:picMkLst>
            <pc:docMk/>
            <pc:sldMk cId="1117730587" sldId="296"/>
            <ac:picMk id="24" creationId="{8CEFBDC6-2046-46E7-81A9-6A54F24E3A48}"/>
          </ac:picMkLst>
        </pc:picChg>
        <pc:picChg chg="del">
          <ac:chgData name="Amanda Grey" userId="4907e140-c7c0-4060-b34c-94bfb1e48720" providerId="ADAL" clId="{B11F996C-C83E-4F6D-8CAD-0B8265D5E55F}" dt="2023-09-01T19:15:22.484" v="431" actId="478"/>
          <ac:picMkLst>
            <pc:docMk/>
            <pc:sldMk cId="1117730587" sldId="296"/>
            <ac:picMk id="27" creationId="{B32A8416-DB2A-4661-88CE-16F748339C10}"/>
          </ac:picMkLst>
        </pc:picChg>
      </pc:sldChg>
      <pc:sldChg chg="addSp delSp modSp">
        <pc:chgData name="Amanda Grey" userId="4907e140-c7c0-4060-b34c-94bfb1e48720" providerId="ADAL" clId="{B11F996C-C83E-4F6D-8CAD-0B8265D5E55F}" dt="2023-09-01T19:15:54.369" v="438" actId="207"/>
        <pc:sldMkLst>
          <pc:docMk/>
          <pc:sldMk cId="571534161" sldId="297"/>
        </pc:sldMkLst>
        <pc:spChg chg="add mod">
          <ac:chgData name="Amanda Grey" userId="4907e140-c7c0-4060-b34c-94bfb1e48720" providerId="ADAL" clId="{B11F996C-C83E-4F6D-8CAD-0B8265D5E55F}" dt="2023-09-01T19:15:54.369" v="438" actId="207"/>
          <ac:spMkLst>
            <pc:docMk/>
            <pc:sldMk cId="571534161" sldId="297"/>
            <ac:spMk id="16" creationId="{285B8AB1-1E11-471A-9DBF-3E9BA7238847}"/>
          </ac:spMkLst>
        </pc:spChg>
        <pc:spChg chg="add mod">
          <ac:chgData name="Amanda Grey" userId="4907e140-c7c0-4060-b34c-94bfb1e48720" providerId="ADAL" clId="{B11F996C-C83E-4F6D-8CAD-0B8265D5E55F}" dt="2023-09-01T19:15:54.369" v="438" actId="207"/>
          <ac:spMkLst>
            <pc:docMk/>
            <pc:sldMk cId="571534161" sldId="297"/>
            <ac:spMk id="17" creationId="{8D604D59-27DE-4B90-8E2A-0A049DF0A72B}"/>
          </ac:spMkLst>
        </pc:spChg>
        <pc:spChg chg="add">
          <ac:chgData name="Amanda Grey" userId="4907e140-c7c0-4060-b34c-94bfb1e48720" providerId="ADAL" clId="{B11F996C-C83E-4F6D-8CAD-0B8265D5E55F}" dt="2023-09-01T19:15:42.337" v="436"/>
          <ac:spMkLst>
            <pc:docMk/>
            <pc:sldMk cId="571534161" sldId="297"/>
            <ac:spMk id="18" creationId="{710ED79E-B891-4311-8162-ACC0F63786BB}"/>
          </ac:spMkLst>
        </pc:spChg>
        <pc:spChg chg="add mod">
          <ac:chgData name="Amanda Grey" userId="4907e140-c7c0-4060-b34c-94bfb1e48720" providerId="ADAL" clId="{B11F996C-C83E-4F6D-8CAD-0B8265D5E55F}" dt="2023-09-01T19:15:54.369" v="438" actId="207"/>
          <ac:spMkLst>
            <pc:docMk/>
            <pc:sldMk cId="571534161" sldId="297"/>
            <ac:spMk id="20" creationId="{28712846-A0E6-409D-9FDE-F105D795E47B}"/>
          </ac:spMkLst>
        </pc:spChg>
        <pc:spChg chg="del">
          <ac:chgData name="Amanda Grey" userId="4907e140-c7c0-4060-b34c-94bfb1e48720" providerId="ADAL" clId="{B11F996C-C83E-4F6D-8CAD-0B8265D5E55F}" dt="2023-09-01T19:15:41.954" v="435" actId="478"/>
          <ac:spMkLst>
            <pc:docMk/>
            <pc:sldMk cId="571534161" sldId="297"/>
            <ac:spMk id="30" creationId="{2BA4AECC-87FD-4C2F-97B6-0DB75A9AE75E}"/>
          </ac:spMkLst>
        </pc:spChg>
        <pc:spChg chg="del">
          <ac:chgData name="Amanda Grey" userId="4907e140-c7c0-4060-b34c-94bfb1e48720" providerId="ADAL" clId="{B11F996C-C83E-4F6D-8CAD-0B8265D5E55F}" dt="2023-09-01T19:15:41.954" v="435" actId="478"/>
          <ac:spMkLst>
            <pc:docMk/>
            <pc:sldMk cId="571534161" sldId="297"/>
            <ac:spMk id="31" creationId="{5A8848EE-1DE0-4EF0-B8D2-032808F11958}"/>
          </ac:spMkLst>
        </pc:spChg>
        <pc:spChg chg="del">
          <ac:chgData name="Amanda Grey" userId="4907e140-c7c0-4060-b34c-94bfb1e48720" providerId="ADAL" clId="{B11F996C-C83E-4F6D-8CAD-0B8265D5E55F}" dt="2023-09-01T19:15:41.954" v="435" actId="478"/>
          <ac:spMkLst>
            <pc:docMk/>
            <pc:sldMk cId="571534161" sldId="297"/>
            <ac:spMk id="33" creationId="{B2F7B018-0EBE-4AF9-9BDE-9AED60059AD0}"/>
          </ac:spMkLst>
        </pc:spChg>
        <pc:spChg chg="del">
          <ac:chgData name="Amanda Grey" userId="4907e140-c7c0-4060-b34c-94bfb1e48720" providerId="ADAL" clId="{B11F996C-C83E-4F6D-8CAD-0B8265D5E55F}" dt="2023-09-01T19:15:41.954" v="435" actId="478"/>
          <ac:spMkLst>
            <pc:docMk/>
            <pc:sldMk cId="571534161" sldId="297"/>
            <ac:spMk id="35" creationId="{D3F27FA3-DDF6-4DA6-957A-36C83F5AB070}"/>
          </ac:spMkLst>
        </pc:spChg>
        <pc:picChg chg="add mod">
          <ac:chgData name="Amanda Grey" userId="4907e140-c7c0-4060-b34c-94bfb1e48720" providerId="ADAL" clId="{B11F996C-C83E-4F6D-8CAD-0B8265D5E55F}" dt="2023-09-01T19:15:49.188" v="437"/>
          <ac:picMkLst>
            <pc:docMk/>
            <pc:sldMk cId="571534161" sldId="297"/>
            <ac:picMk id="12" creationId="{7876C429-59A7-4418-9FA7-171C6408CEB4}"/>
          </ac:picMkLst>
        </pc:picChg>
        <pc:picChg chg="add">
          <ac:chgData name="Amanda Grey" userId="4907e140-c7c0-4060-b34c-94bfb1e48720" providerId="ADAL" clId="{B11F996C-C83E-4F6D-8CAD-0B8265D5E55F}" dt="2023-09-01T19:15:42.337" v="436"/>
          <ac:picMkLst>
            <pc:docMk/>
            <pc:sldMk cId="571534161" sldId="297"/>
            <ac:picMk id="13" creationId="{89BCE613-7184-46BE-A225-87FC05156FB6}"/>
          </ac:picMkLst>
        </pc:picChg>
        <pc:picChg chg="add mod">
          <ac:chgData name="Amanda Grey" userId="4907e140-c7c0-4060-b34c-94bfb1e48720" providerId="ADAL" clId="{B11F996C-C83E-4F6D-8CAD-0B8265D5E55F}" dt="2023-09-01T19:15:49.188" v="437"/>
          <ac:picMkLst>
            <pc:docMk/>
            <pc:sldMk cId="571534161" sldId="297"/>
            <ac:picMk id="14" creationId="{04BD5533-0380-40CB-BB60-CF0D937E511C}"/>
          </ac:picMkLst>
        </pc:picChg>
        <pc:picChg chg="add mod">
          <ac:chgData name="Amanda Grey" userId="4907e140-c7c0-4060-b34c-94bfb1e48720" providerId="ADAL" clId="{B11F996C-C83E-4F6D-8CAD-0B8265D5E55F}" dt="2023-09-01T19:15:49.188" v="437"/>
          <ac:picMkLst>
            <pc:docMk/>
            <pc:sldMk cId="571534161" sldId="297"/>
            <ac:picMk id="15" creationId="{D3B016CF-9CE8-4723-AFE3-092D56453C56}"/>
          </ac:picMkLst>
        </pc:picChg>
        <pc:picChg chg="del">
          <ac:chgData name="Amanda Grey" userId="4907e140-c7c0-4060-b34c-94bfb1e48720" providerId="ADAL" clId="{B11F996C-C83E-4F6D-8CAD-0B8265D5E55F}" dt="2023-09-01T19:15:41.954" v="435" actId="478"/>
          <ac:picMkLst>
            <pc:docMk/>
            <pc:sldMk cId="571534161" sldId="297"/>
            <ac:picMk id="19" creationId="{2E4969F5-ADCE-4B7D-B58F-A51B45DE632A}"/>
          </ac:picMkLst>
        </pc:picChg>
        <pc:picChg chg="del">
          <ac:chgData name="Amanda Grey" userId="4907e140-c7c0-4060-b34c-94bfb1e48720" providerId="ADAL" clId="{B11F996C-C83E-4F6D-8CAD-0B8265D5E55F}" dt="2023-09-01T19:15:41.954" v="435" actId="478"/>
          <ac:picMkLst>
            <pc:docMk/>
            <pc:sldMk cId="571534161" sldId="297"/>
            <ac:picMk id="21" creationId="{B0B5CC99-11D2-4F1E-97D2-8615854BB71F}"/>
          </ac:picMkLst>
        </pc:picChg>
        <pc:picChg chg="del">
          <ac:chgData name="Amanda Grey" userId="4907e140-c7c0-4060-b34c-94bfb1e48720" providerId="ADAL" clId="{B11F996C-C83E-4F6D-8CAD-0B8265D5E55F}" dt="2023-09-01T19:15:41.954" v="435" actId="478"/>
          <ac:picMkLst>
            <pc:docMk/>
            <pc:sldMk cId="571534161" sldId="297"/>
            <ac:picMk id="24" creationId="{8CEFBDC6-2046-46E7-81A9-6A54F24E3A48}"/>
          </ac:picMkLst>
        </pc:picChg>
        <pc:picChg chg="del">
          <ac:chgData name="Amanda Grey" userId="4907e140-c7c0-4060-b34c-94bfb1e48720" providerId="ADAL" clId="{B11F996C-C83E-4F6D-8CAD-0B8265D5E55F}" dt="2023-09-01T19:15:41.954" v="435" actId="478"/>
          <ac:picMkLst>
            <pc:docMk/>
            <pc:sldMk cId="571534161" sldId="297"/>
            <ac:picMk id="27" creationId="{B32A8416-DB2A-4661-88CE-16F748339C10}"/>
          </ac:picMkLst>
        </pc:picChg>
      </pc:sldChg>
      <pc:sldChg chg="addSp delSp modSp">
        <pc:chgData name="Amanda Grey" userId="4907e140-c7c0-4060-b34c-94bfb1e48720" providerId="ADAL" clId="{B11F996C-C83E-4F6D-8CAD-0B8265D5E55F}" dt="2023-09-01T19:16:17.100" v="444"/>
        <pc:sldMkLst>
          <pc:docMk/>
          <pc:sldMk cId="3434769544" sldId="298"/>
        </pc:sldMkLst>
        <pc:spChg chg="add mod">
          <ac:chgData name="Amanda Grey" userId="4907e140-c7c0-4060-b34c-94bfb1e48720" providerId="ADAL" clId="{B11F996C-C83E-4F6D-8CAD-0B8265D5E55F}" dt="2023-09-01T19:16:10.773" v="443" actId="207"/>
          <ac:spMkLst>
            <pc:docMk/>
            <pc:sldMk cId="3434769544" sldId="298"/>
            <ac:spMk id="16" creationId="{E21FFEBC-3F80-4DF1-B66F-D7DD7B829E33}"/>
          </ac:spMkLst>
        </pc:spChg>
        <pc:spChg chg="add mod">
          <ac:chgData name="Amanda Grey" userId="4907e140-c7c0-4060-b34c-94bfb1e48720" providerId="ADAL" clId="{B11F996C-C83E-4F6D-8CAD-0B8265D5E55F}" dt="2023-09-01T19:16:10.773" v="443" actId="207"/>
          <ac:spMkLst>
            <pc:docMk/>
            <pc:sldMk cId="3434769544" sldId="298"/>
            <ac:spMk id="17" creationId="{FFFF92A8-D0E6-4820-99E5-61CA33BCBEBE}"/>
          </ac:spMkLst>
        </pc:spChg>
        <pc:spChg chg="add mod">
          <ac:chgData name="Amanda Grey" userId="4907e140-c7c0-4060-b34c-94bfb1e48720" providerId="ADAL" clId="{B11F996C-C83E-4F6D-8CAD-0B8265D5E55F}" dt="2023-09-01T19:16:10.773" v="443" actId="207"/>
          <ac:spMkLst>
            <pc:docMk/>
            <pc:sldMk cId="3434769544" sldId="298"/>
            <ac:spMk id="18" creationId="{1DB64527-06D8-485A-B531-F374CFC88677}"/>
          </ac:spMkLst>
        </pc:spChg>
        <pc:spChg chg="add">
          <ac:chgData name="Amanda Grey" userId="4907e140-c7c0-4060-b34c-94bfb1e48720" providerId="ADAL" clId="{B11F996C-C83E-4F6D-8CAD-0B8265D5E55F}" dt="2023-09-01T19:16:03.661" v="440"/>
          <ac:spMkLst>
            <pc:docMk/>
            <pc:sldMk cId="3434769544" sldId="298"/>
            <ac:spMk id="20" creationId="{F57ABB5B-FAEA-4EAD-A715-EAF8E263E5BD}"/>
          </ac:spMkLst>
        </pc:spChg>
        <pc:spChg chg="del">
          <ac:chgData name="Amanda Grey" userId="4907e140-c7c0-4060-b34c-94bfb1e48720" providerId="ADAL" clId="{B11F996C-C83E-4F6D-8CAD-0B8265D5E55F}" dt="2023-09-01T19:16:03.312" v="439" actId="478"/>
          <ac:spMkLst>
            <pc:docMk/>
            <pc:sldMk cId="3434769544" sldId="298"/>
            <ac:spMk id="30" creationId="{2BA4AECC-87FD-4C2F-97B6-0DB75A9AE75E}"/>
          </ac:spMkLst>
        </pc:spChg>
        <pc:spChg chg="del">
          <ac:chgData name="Amanda Grey" userId="4907e140-c7c0-4060-b34c-94bfb1e48720" providerId="ADAL" clId="{B11F996C-C83E-4F6D-8CAD-0B8265D5E55F}" dt="2023-09-01T19:16:03.312" v="439" actId="478"/>
          <ac:spMkLst>
            <pc:docMk/>
            <pc:sldMk cId="3434769544" sldId="298"/>
            <ac:spMk id="31" creationId="{5A8848EE-1DE0-4EF0-B8D2-032808F11958}"/>
          </ac:spMkLst>
        </pc:spChg>
        <pc:spChg chg="del">
          <ac:chgData name="Amanda Grey" userId="4907e140-c7c0-4060-b34c-94bfb1e48720" providerId="ADAL" clId="{B11F996C-C83E-4F6D-8CAD-0B8265D5E55F}" dt="2023-09-01T19:16:03.312" v="439" actId="478"/>
          <ac:spMkLst>
            <pc:docMk/>
            <pc:sldMk cId="3434769544" sldId="298"/>
            <ac:spMk id="33" creationId="{B2F7B018-0EBE-4AF9-9BDE-9AED60059AD0}"/>
          </ac:spMkLst>
        </pc:spChg>
        <pc:spChg chg="del">
          <ac:chgData name="Amanda Grey" userId="4907e140-c7c0-4060-b34c-94bfb1e48720" providerId="ADAL" clId="{B11F996C-C83E-4F6D-8CAD-0B8265D5E55F}" dt="2023-09-01T19:16:03.312" v="439" actId="478"/>
          <ac:spMkLst>
            <pc:docMk/>
            <pc:sldMk cId="3434769544" sldId="298"/>
            <ac:spMk id="35" creationId="{D3F27FA3-DDF6-4DA6-957A-36C83F5AB070}"/>
          </ac:spMkLst>
        </pc:spChg>
        <pc:picChg chg="add mod">
          <ac:chgData name="Amanda Grey" userId="4907e140-c7c0-4060-b34c-94bfb1e48720" providerId="ADAL" clId="{B11F996C-C83E-4F6D-8CAD-0B8265D5E55F}" dt="2023-09-01T19:16:17.100" v="444"/>
          <ac:picMkLst>
            <pc:docMk/>
            <pc:sldMk cId="3434769544" sldId="298"/>
            <ac:picMk id="12" creationId="{492AB9D6-4E42-4EA3-8C8E-B00AB0052F11}"/>
          </ac:picMkLst>
        </pc:picChg>
        <pc:picChg chg="add mod">
          <ac:chgData name="Amanda Grey" userId="4907e140-c7c0-4060-b34c-94bfb1e48720" providerId="ADAL" clId="{B11F996C-C83E-4F6D-8CAD-0B8265D5E55F}" dt="2023-09-01T19:16:17.100" v="444"/>
          <ac:picMkLst>
            <pc:docMk/>
            <pc:sldMk cId="3434769544" sldId="298"/>
            <ac:picMk id="13" creationId="{E7C0023B-4E14-4BE7-AF98-153E92E1F60A}"/>
          </ac:picMkLst>
        </pc:picChg>
        <pc:picChg chg="add">
          <ac:chgData name="Amanda Grey" userId="4907e140-c7c0-4060-b34c-94bfb1e48720" providerId="ADAL" clId="{B11F996C-C83E-4F6D-8CAD-0B8265D5E55F}" dt="2023-09-01T19:16:03.661" v="440"/>
          <ac:picMkLst>
            <pc:docMk/>
            <pc:sldMk cId="3434769544" sldId="298"/>
            <ac:picMk id="14" creationId="{F6A25C99-ED72-4B02-B752-2817F0E4BD3F}"/>
          </ac:picMkLst>
        </pc:picChg>
        <pc:picChg chg="add mod">
          <ac:chgData name="Amanda Grey" userId="4907e140-c7c0-4060-b34c-94bfb1e48720" providerId="ADAL" clId="{B11F996C-C83E-4F6D-8CAD-0B8265D5E55F}" dt="2023-09-01T19:16:17.100" v="444"/>
          <ac:picMkLst>
            <pc:docMk/>
            <pc:sldMk cId="3434769544" sldId="298"/>
            <ac:picMk id="15" creationId="{9450CF12-E2C4-484F-92E4-BD5AA45B4433}"/>
          </ac:picMkLst>
        </pc:picChg>
        <pc:picChg chg="del">
          <ac:chgData name="Amanda Grey" userId="4907e140-c7c0-4060-b34c-94bfb1e48720" providerId="ADAL" clId="{B11F996C-C83E-4F6D-8CAD-0B8265D5E55F}" dt="2023-09-01T19:16:03.312" v="439" actId="478"/>
          <ac:picMkLst>
            <pc:docMk/>
            <pc:sldMk cId="3434769544" sldId="298"/>
            <ac:picMk id="19" creationId="{2E4969F5-ADCE-4B7D-B58F-A51B45DE632A}"/>
          </ac:picMkLst>
        </pc:picChg>
        <pc:picChg chg="del">
          <ac:chgData name="Amanda Grey" userId="4907e140-c7c0-4060-b34c-94bfb1e48720" providerId="ADAL" clId="{B11F996C-C83E-4F6D-8CAD-0B8265D5E55F}" dt="2023-09-01T19:16:03.312" v="439" actId="478"/>
          <ac:picMkLst>
            <pc:docMk/>
            <pc:sldMk cId="3434769544" sldId="298"/>
            <ac:picMk id="21" creationId="{B0B5CC99-11D2-4F1E-97D2-8615854BB71F}"/>
          </ac:picMkLst>
        </pc:picChg>
        <pc:picChg chg="del">
          <ac:chgData name="Amanda Grey" userId="4907e140-c7c0-4060-b34c-94bfb1e48720" providerId="ADAL" clId="{B11F996C-C83E-4F6D-8CAD-0B8265D5E55F}" dt="2023-09-01T19:16:03.312" v="439" actId="478"/>
          <ac:picMkLst>
            <pc:docMk/>
            <pc:sldMk cId="3434769544" sldId="298"/>
            <ac:picMk id="24" creationId="{8CEFBDC6-2046-46E7-81A9-6A54F24E3A48}"/>
          </ac:picMkLst>
        </pc:picChg>
        <pc:picChg chg="del">
          <ac:chgData name="Amanda Grey" userId="4907e140-c7c0-4060-b34c-94bfb1e48720" providerId="ADAL" clId="{B11F996C-C83E-4F6D-8CAD-0B8265D5E55F}" dt="2023-09-01T19:16:03.312" v="439" actId="478"/>
          <ac:picMkLst>
            <pc:docMk/>
            <pc:sldMk cId="3434769544" sldId="298"/>
            <ac:picMk id="27" creationId="{B32A8416-DB2A-4661-88CE-16F748339C10}"/>
          </ac:picMkLst>
        </pc:picChg>
      </pc:sldChg>
      <pc:sldChg chg="addSp delSp">
        <pc:chgData name="Amanda Grey" userId="4907e140-c7c0-4060-b34c-94bfb1e48720" providerId="ADAL" clId="{B11F996C-C83E-4F6D-8CAD-0B8265D5E55F}" dt="2023-09-01T19:16:27.713" v="448"/>
        <pc:sldMkLst>
          <pc:docMk/>
          <pc:sldMk cId="1514909231" sldId="299"/>
        </pc:sldMkLst>
        <pc:spChg chg="add">
          <ac:chgData name="Amanda Grey" userId="4907e140-c7c0-4060-b34c-94bfb1e48720" providerId="ADAL" clId="{B11F996C-C83E-4F6D-8CAD-0B8265D5E55F}" dt="2023-09-01T19:16:27.713" v="448"/>
          <ac:spMkLst>
            <pc:docMk/>
            <pc:sldMk cId="1514909231" sldId="299"/>
            <ac:spMk id="16" creationId="{191CFC1E-DFEF-467C-874C-BE2B9FF89741}"/>
          </ac:spMkLst>
        </pc:spChg>
        <pc:spChg chg="add">
          <ac:chgData name="Amanda Grey" userId="4907e140-c7c0-4060-b34c-94bfb1e48720" providerId="ADAL" clId="{B11F996C-C83E-4F6D-8CAD-0B8265D5E55F}" dt="2023-09-01T19:16:27.713" v="448"/>
          <ac:spMkLst>
            <pc:docMk/>
            <pc:sldMk cId="1514909231" sldId="299"/>
            <ac:spMk id="17" creationId="{3E0538DF-E60F-44E7-8368-65B6D2CD9195}"/>
          </ac:spMkLst>
        </pc:spChg>
        <pc:spChg chg="add">
          <ac:chgData name="Amanda Grey" userId="4907e140-c7c0-4060-b34c-94bfb1e48720" providerId="ADAL" clId="{B11F996C-C83E-4F6D-8CAD-0B8265D5E55F}" dt="2023-09-01T19:16:27.713" v="448"/>
          <ac:spMkLst>
            <pc:docMk/>
            <pc:sldMk cId="1514909231" sldId="299"/>
            <ac:spMk id="18" creationId="{F7C8D963-F16C-40BD-BC0A-87C88D3C7690}"/>
          </ac:spMkLst>
        </pc:spChg>
        <pc:spChg chg="add">
          <ac:chgData name="Amanda Grey" userId="4907e140-c7c0-4060-b34c-94bfb1e48720" providerId="ADAL" clId="{B11F996C-C83E-4F6D-8CAD-0B8265D5E55F}" dt="2023-09-01T19:16:27.713" v="448"/>
          <ac:spMkLst>
            <pc:docMk/>
            <pc:sldMk cId="1514909231" sldId="299"/>
            <ac:spMk id="20" creationId="{C5FC3215-50FF-4326-BF72-1E3F445C4F89}"/>
          </ac:spMkLst>
        </pc:spChg>
        <pc:spChg chg="del">
          <ac:chgData name="Amanda Grey" userId="4907e140-c7c0-4060-b34c-94bfb1e48720" providerId="ADAL" clId="{B11F996C-C83E-4F6D-8CAD-0B8265D5E55F}" dt="2023-09-01T19:16:24.427" v="445" actId="478"/>
          <ac:spMkLst>
            <pc:docMk/>
            <pc:sldMk cId="1514909231" sldId="299"/>
            <ac:spMk id="30" creationId="{2BA4AECC-87FD-4C2F-97B6-0DB75A9AE75E}"/>
          </ac:spMkLst>
        </pc:spChg>
        <pc:spChg chg="del">
          <ac:chgData name="Amanda Grey" userId="4907e140-c7c0-4060-b34c-94bfb1e48720" providerId="ADAL" clId="{B11F996C-C83E-4F6D-8CAD-0B8265D5E55F}" dt="2023-09-01T19:16:24.427" v="445" actId="478"/>
          <ac:spMkLst>
            <pc:docMk/>
            <pc:sldMk cId="1514909231" sldId="299"/>
            <ac:spMk id="31" creationId="{5A8848EE-1DE0-4EF0-B8D2-032808F11958}"/>
          </ac:spMkLst>
        </pc:spChg>
        <pc:spChg chg="del">
          <ac:chgData name="Amanda Grey" userId="4907e140-c7c0-4060-b34c-94bfb1e48720" providerId="ADAL" clId="{B11F996C-C83E-4F6D-8CAD-0B8265D5E55F}" dt="2023-09-01T19:16:24.427" v="445" actId="478"/>
          <ac:spMkLst>
            <pc:docMk/>
            <pc:sldMk cId="1514909231" sldId="299"/>
            <ac:spMk id="33" creationId="{B2F7B018-0EBE-4AF9-9BDE-9AED60059AD0}"/>
          </ac:spMkLst>
        </pc:spChg>
        <pc:spChg chg="del">
          <ac:chgData name="Amanda Grey" userId="4907e140-c7c0-4060-b34c-94bfb1e48720" providerId="ADAL" clId="{B11F996C-C83E-4F6D-8CAD-0B8265D5E55F}" dt="2023-09-01T19:16:24.427" v="445" actId="478"/>
          <ac:spMkLst>
            <pc:docMk/>
            <pc:sldMk cId="1514909231" sldId="299"/>
            <ac:spMk id="35" creationId="{D3F27FA3-DDF6-4DA6-957A-36C83F5AB070}"/>
          </ac:spMkLst>
        </pc:spChg>
        <pc:picChg chg="add">
          <ac:chgData name="Amanda Grey" userId="4907e140-c7c0-4060-b34c-94bfb1e48720" providerId="ADAL" clId="{B11F996C-C83E-4F6D-8CAD-0B8265D5E55F}" dt="2023-09-01T19:16:27.713" v="448"/>
          <ac:picMkLst>
            <pc:docMk/>
            <pc:sldMk cId="1514909231" sldId="299"/>
            <ac:picMk id="12" creationId="{850852CA-87A6-41EE-A94A-B80CBEAA3701}"/>
          </ac:picMkLst>
        </pc:picChg>
        <pc:picChg chg="add">
          <ac:chgData name="Amanda Grey" userId="4907e140-c7c0-4060-b34c-94bfb1e48720" providerId="ADAL" clId="{B11F996C-C83E-4F6D-8CAD-0B8265D5E55F}" dt="2023-09-01T19:16:27.713" v="448"/>
          <ac:picMkLst>
            <pc:docMk/>
            <pc:sldMk cId="1514909231" sldId="299"/>
            <ac:picMk id="13" creationId="{82D589A7-C636-42DB-9C85-82C9002B8DBB}"/>
          </ac:picMkLst>
        </pc:picChg>
        <pc:picChg chg="add">
          <ac:chgData name="Amanda Grey" userId="4907e140-c7c0-4060-b34c-94bfb1e48720" providerId="ADAL" clId="{B11F996C-C83E-4F6D-8CAD-0B8265D5E55F}" dt="2023-09-01T19:16:27.713" v="448"/>
          <ac:picMkLst>
            <pc:docMk/>
            <pc:sldMk cId="1514909231" sldId="299"/>
            <ac:picMk id="14" creationId="{9F96086E-C050-48EC-8844-D200BFFDB7AA}"/>
          </ac:picMkLst>
        </pc:picChg>
        <pc:picChg chg="add">
          <ac:chgData name="Amanda Grey" userId="4907e140-c7c0-4060-b34c-94bfb1e48720" providerId="ADAL" clId="{B11F996C-C83E-4F6D-8CAD-0B8265D5E55F}" dt="2023-09-01T19:16:27.713" v="448"/>
          <ac:picMkLst>
            <pc:docMk/>
            <pc:sldMk cId="1514909231" sldId="299"/>
            <ac:picMk id="15" creationId="{4B956BE8-B23F-4ECF-B0A9-6187A090FFCB}"/>
          </ac:picMkLst>
        </pc:picChg>
        <pc:picChg chg="del">
          <ac:chgData name="Amanda Grey" userId="4907e140-c7c0-4060-b34c-94bfb1e48720" providerId="ADAL" clId="{B11F996C-C83E-4F6D-8CAD-0B8265D5E55F}" dt="2023-09-01T19:16:24.427" v="445" actId="478"/>
          <ac:picMkLst>
            <pc:docMk/>
            <pc:sldMk cId="1514909231" sldId="299"/>
            <ac:picMk id="19" creationId="{2E4969F5-ADCE-4B7D-B58F-A51B45DE632A}"/>
          </ac:picMkLst>
        </pc:picChg>
        <pc:picChg chg="del">
          <ac:chgData name="Amanda Grey" userId="4907e140-c7c0-4060-b34c-94bfb1e48720" providerId="ADAL" clId="{B11F996C-C83E-4F6D-8CAD-0B8265D5E55F}" dt="2023-09-01T19:16:24.427" v="445" actId="478"/>
          <ac:picMkLst>
            <pc:docMk/>
            <pc:sldMk cId="1514909231" sldId="299"/>
            <ac:picMk id="21" creationId="{B0B5CC99-11D2-4F1E-97D2-8615854BB71F}"/>
          </ac:picMkLst>
        </pc:picChg>
        <pc:picChg chg="del">
          <ac:chgData name="Amanda Grey" userId="4907e140-c7c0-4060-b34c-94bfb1e48720" providerId="ADAL" clId="{B11F996C-C83E-4F6D-8CAD-0B8265D5E55F}" dt="2023-09-01T19:16:25.889" v="446" actId="478"/>
          <ac:picMkLst>
            <pc:docMk/>
            <pc:sldMk cId="1514909231" sldId="299"/>
            <ac:picMk id="24" creationId="{8CEFBDC6-2046-46E7-81A9-6A54F24E3A48}"/>
          </ac:picMkLst>
        </pc:picChg>
        <pc:picChg chg="del">
          <ac:chgData name="Amanda Grey" userId="4907e140-c7c0-4060-b34c-94bfb1e48720" providerId="ADAL" clId="{B11F996C-C83E-4F6D-8CAD-0B8265D5E55F}" dt="2023-09-01T19:16:27.360" v="447" actId="478"/>
          <ac:picMkLst>
            <pc:docMk/>
            <pc:sldMk cId="1514909231" sldId="299"/>
            <ac:picMk id="27" creationId="{B32A8416-DB2A-4661-88CE-16F748339C10}"/>
          </ac:picMkLst>
        </pc:picChg>
      </pc:sldChg>
      <pc:sldChg chg="delSp">
        <pc:chgData name="Amanda Grey" userId="4907e140-c7c0-4060-b34c-94bfb1e48720" providerId="ADAL" clId="{B11F996C-C83E-4F6D-8CAD-0B8265D5E55F}" dt="2023-09-01T19:18:58.724" v="481" actId="478"/>
        <pc:sldMkLst>
          <pc:docMk/>
          <pc:sldMk cId="102417792" sldId="300"/>
        </pc:sldMkLst>
        <pc:picChg chg="del">
          <ac:chgData name="Amanda Grey" userId="4907e140-c7c0-4060-b34c-94bfb1e48720" providerId="ADAL" clId="{B11F996C-C83E-4F6D-8CAD-0B8265D5E55F}" dt="2023-09-01T19:18:58.724" v="481" actId="478"/>
          <ac:picMkLst>
            <pc:docMk/>
            <pc:sldMk cId="102417792" sldId="300"/>
            <ac:picMk id="16" creationId="{C8EA29A5-D66C-4F12-BE6F-6647DDF8D36A}"/>
          </ac:picMkLst>
        </pc:picChg>
      </pc:sldChg>
      <pc:sldChg chg="addSp delSp modSp">
        <pc:chgData name="Amanda Grey" userId="4907e140-c7c0-4060-b34c-94bfb1e48720" providerId="ADAL" clId="{B11F996C-C83E-4F6D-8CAD-0B8265D5E55F}" dt="2023-09-01T20:02:45.652" v="1145"/>
        <pc:sldMkLst>
          <pc:docMk/>
          <pc:sldMk cId="3283644586" sldId="301"/>
        </pc:sldMkLst>
        <pc:spChg chg="mod">
          <ac:chgData name="Amanda Grey" userId="4907e140-c7c0-4060-b34c-94bfb1e48720" providerId="ADAL" clId="{B11F996C-C83E-4F6D-8CAD-0B8265D5E55F}" dt="2023-09-01T19:48:25.654" v="1141" actId="20577"/>
          <ac:spMkLst>
            <pc:docMk/>
            <pc:sldMk cId="3283644586" sldId="301"/>
            <ac:spMk id="3" creationId="{99B59FC1-CE3F-49F9-BFF8-1CD837A2E4F4}"/>
          </ac:spMkLst>
        </pc:spChg>
        <pc:spChg chg="add del mod">
          <ac:chgData name="Amanda Grey" userId="4907e140-c7c0-4060-b34c-94bfb1e48720" providerId="ADAL" clId="{B11F996C-C83E-4F6D-8CAD-0B8265D5E55F}" dt="2023-09-01T19:29:36.216" v="821"/>
          <ac:spMkLst>
            <pc:docMk/>
            <pc:sldMk cId="3283644586" sldId="301"/>
            <ac:spMk id="4" creationId="{A9B96800-F650-456D-A967-30588F45824D}"/>
          </ac:spMkLst>
        </pc:spChg>
        <pc:spChg chg="mod">
          <ac:chgData name="Amanda Grey" userId="4907e140-c7c0-4060-b34c-94bfb1e48720" providerId="ADAL" clId="{B11F996C-C83E-4F6D-8CAD-0B8265D5E55F}" dt="2023-09-01T20:02:45.652" v="1145"/>
          <ac:spMkLst>
            <pc:docMk/>
            <pc:sldMk cId="3283644586" sldId="301"/>
            <ac:spMk id="5" creationId="{54C7244B-1FE5-4449-955F-01876138B09C}"/>
          </ac:spMkLst>
        </pc:spChg>
        <pc:spChg chg="add del mod">
          <ac:chgData name="Amanda Grey" userId="4907e140-c7c0-4060-b34c-94bfb1e48720" providerId="ADAL" clId="{B11F996C-C83E-4F6D-8CAD-0B8265D5E55F}" dt="2023-09-01T19:29:36.216" v="821"/>
          <ac:spMkLst>
            <pc:docMk/>
            <pc:sldMk cId="3283644586" sldId="301"/>
            <ac:spMk id="6" creationId="{94BC6B51-7A48-49B1-8CA0-A4151C712D78}"/>
          </ac:spMkLst>
        </pc:spChg>
        <pc:spChg chg="add del mod">
          <ac:chgData name="Amanda Grey" userId="4907e140-c7c0-4060-b34c-94bfb1e48720" providerId="ADAL" clId="{B11F996C-C83E-4F6D-8CAD-0B8265D5E55F}" dt="2023-09-01T19:29:36.216" v="821"/>
          <ac:spMkLst>
            <pc:docMk/>
            <pc:sldMk cId="3283644586" sldId="301"/>
            <ac:spMk id="7" creationId="{08EEEE9A-2EE0-4728-A2C2-A0F281198B64}"/>
          </ac:spMkLst>
        </pc:spChg>
        <pc:spChg chg="add del mod">
          <ac:chgData name="Amanda Grey" userId="4907e140-c7c0-4060-b34c-94bfb1e48720" providerId="ADAL" clId="{B11F996C-C83E-4F6D-8CAD-0B8265D5E55F}" dt="2023-09-01T19:29:33.848" v="820" actId="478"/>
          <ac:spMkLst>
            <pc:docMk/>
            <pc:sldMk cId="3283644586" sldId="301"/>
            <ac:spMk id="10" creationId="{98E9A73C-A2CF-42AC-A580-974B50D5D0C7}"/>
          </ac:spMkLst>
        </pc:spChg>
        <pc:spChg chg="add del mod">
          <ac:chgData name="Amanda Grey" userId="4907e140-c7c0-4060-b34c-94bfb1e48720" providerId="ADAL" clId="{B11F996C-C83E-4F6D-8CAD-0B8265D5E55F}" dt="2023-09-01T20:02:45.652" v="1145"/>
          <ac:spMkLst>
            <pc:docMk/>
            <pc:sldMk cId="3283644586" sldId="301"/>
            <ac:spMk id="11" creationId="{70296FCA-D0D5-4666-AFDF-FB3D0A4A1269}"/>
          </ac:spMkLst>
        </pc:spChg>
        <pc:spChg chg="add del mod">
          <ac:chgData name="Amanda Grey" userId="4907e140-c7c0-4060-b34c-94bfb1e48720" providerId="ADAL" clId="{B11F996C-C83E-4F6D-8CAD-0B8265D5E55F}" dt="2023-09-01T20:02:45.652" v="1145"/>
          <ac:spMkLst>
            <pc:docMk/>
            <pc:sldMk cId="3283644586" sldId="301"/>
            <ac:spMk id="12" creationId="{1CFAD85D-6F92-4396-9A47-D459A367583E}"/>
          </ac:spMkLst>
        </pc:spChg>
        <pc:spChg chg="add del mod">
          <ac:chgData name="Amanda Grey" userId="4907e140-c7c0-4060-b34c-94bfb1e48720" providerId="ADAL" clId="{B11F996C-C83E-4F6D-8CAD-0B8265D5E55F}" dt="2023-09-01T20:02:45.652" v="1145"/>
          <ac:spMkLst>
            <pc:docMk/>
            <pc:sldMk cId="3283644586" sldId="301"/>
            <ac:spMk id="13" creationId="{1437D9F7-D283-4545-8790-2947826DC496}"/>
          </ac:spMkLst>
        </pc:spChg>
        <pc:picChg chg="del">
          <ac:chgData name="Amanda Grey" userId="4907e140-c7c0-4060-b34c-94bfb1e48720" providerId="ADAL" clId="{B11F996C-C83E-4F6D-8CAD-0B8265D5E55F}" dt="2023-09-01T19:29:20.683" v="815" actId="478"/>
          <ac:picMkLst>
            <pc:docMk/>
            <pc:sldMk cId="3283644586" sldId="301"/>
            <ac:picMk id="8" creationId="{60EF8ED7-4C3A-46E8-84AB-97765D990D3F}"/>
          </ac:picMkLst>
        </pc:picChg>
      </pc:sldChg>
      <pc:sldChg chg="addSp delSp modSp modNotesTx">
        <pc:chgData name="Amanda Grey" userId="4907e140-c7c0-4060-b34c-94bfb1e48720" providerId="ADAL" clId="{B11F996C-C83E-4F6D-8CAD-0B8265D5E55F}" dt="2023-09-01T19:42:36.085" v="1015" actId="20577"/>
        <pc:sldMkLst>
          <pc:docMk/>
          <pc:sldMk cId="2207017301" sldId="302"/>
        </pc:sldMkLst>
        <pc:spChg chg="add del mod">
          <ac:chgData name="Amanda Grey" userId="4907e140-c7c0-4060-b34c-94bfb1e48720" providerId="ADAL" clId="{B11F996C-C83E-4F6D-8CAD-0B8265D5E55F}" dt="2023-09-01T19:34:26.293" v="927" actId="478"/>
          <ac:spMkLst>
            <pc:docMk/>
            <pc:sldMk cId="2207017301" sldId="302"/>
            <ac:spMk id="8" creationId="{3535FFCD-20B4-4A61-A37F-CE98814C6E27}"/>
          </ac:spMkLst>
        </pc:spChg>
        <pc:spChg chg="mod">
          <ac:chgData name="Amanda Grey" userId="4907e140-c7c0-4060-b34c-94bfb1e48720" providerId="ADAL" clId="{B11F996C-C83E-4F6D-8CAD-0B8265D5E55F}" dt="2023-09-01T19:34:22.526" v="921"/>
          <ac:spMkLst>
            <pc:docMk/>
            <pc:sldMk cId="2207017301" sldId="302"/>
            <ac:spMk id="9" creationId="{D662992A-9C11-450F-8681-8FEF99EE7BA4}"/>
          </ac:spMkLst>
        </pc:spChg>
        <pc:spChg chg="add del mod">
          <ac:chgData name="Amanda Grey" userId="4907e140-c7c0-4060-b34c-94bfb1e48720" providerId="ADAL" clId="{B11F996C-C83E-4F6D-8CAD-0B8265D5E55F}" dt="2023-09-01T19:34:22.526" v="921"/>
          <ac:spMkLst>
            <pc:docMk/>
            <pc:sldMk cId="2207017301" sldId="302"/>
            <ac:spMk id="28" creationId="{86B6A0C7-4077-4436-B95A-D6F6CD41BE45}"/>
          </ac:spMkLst>
        </pc:spChg>
        <pc:spChg chg="add del mod">
          <ac:chgData name="Amanda Grey" userId="4907e140-c7c0-4060-b34c-94bfb1e48720" providerId="ADAL" clId="{B11F996C-C83E-4F6D-8CAD-0B8265D5E55F}" dt="2023-09-01T19:34:22.526" v="921"/>
          <ac:spMkLst>
            <pc:docMk/>
            <pc:sldMk cId="2207017301" sldId="302"/>
            <ac:spMk id="29" creationId="{88D4BD2E-EDCC-4964-A0A9-6358409C11CA}"/>
          </ac:spMkLst>
        </pc:spChg>
        <pc:picChg chg="add del mod">
          <ac:chgData name="Amanda Grey" userId="4907e140-c7c0-4060-b34c-94bfb1e48720" providerId="ADAL" clId="{B11F996C-C83E-4F6D-8CAD-0B8265D5E55F}" dt="2023-09-01T19:34:23.332" v="923" actId="478"/>
          <ac:picMkLst>
            <pc:docMk/>
            <pc:sldMk cId="2207017301" sldId="302"/>
            <ac:picMk id="14" creationId="{C410DAD7-F471-4401-AF6B-60713A9808A4}"/>
          </ac:picMkLst>
        </pc:picChg>
      </pc:sldChg>
      <pc:sldChg chg="modSp">
        <pc:chgData name="Amanda Grey" userId="4907e140-c7c0-4060-b34c-94bfb1e48720" providerId="ADAL" clId="{B11F996C-C83E-4F6D-8CAD-0B8265D5E55F}" dt="2023-09-01T21:05:59.046" v="1146" actId="207"/>
        <pc:sldMkLst>
          <pc:docMk/>
          <pc:sldMk cId="3073208951" sldId="307"/>
        </pc:sldMkLst>
        <pc:spChg chg="mod">
          <ac:chgData name="Amanda Grey" userId="4907e140-c7c0-4060-b34c-94bfb1e48720" providerId="ADAL" clId="{B11F996C-C83E-4F6D-8CAD-0B8265D5E55F}" dt="2023-09-01T21:05:59.046" v="1146" actId="207"/>
          <ac:spMkLst>
            <pc:docMk/>
            <pc:sldMk cId="3073208951" sldId="307"/>
            <ac:spMk id="4" creationId="{8BC06399-E5EC-4FEF-9E7D-1F474942F390}"/>
          </ac:spMkLst>
        </pc:spChg>
      </pc:sldChg>
      <pc:sldChg chg="add modNotesTx">
        <pc:chgData name="Amanda Grey" userId="4907e140-c7c0-4060-b34c-94bfb1e48720" providerId="ADAL" clId="{B11F996C-C83E-4F6D-8CAD-0B8265D5E55F}" dt="2023-09-01T19:32:01.813" v="868" actId="20577"/>
        <pc:sldMkLst>
          <pc:docMk/>
          <pc:sldMk cId="692014830" sldId="308"/>
        </pc:sldMkLst>
      </pc:sldChg>
      <pc:sldChg chg="add modNotesTx">
        <pc:chgData name="Amanda Grey" userId="4907e140-c7c0-4060-b34c-94bfb1e48720" providerId="ADAL" clId="{B11F996C-C83E-4F6D-8CAD-0B8265D5E55F}" dt="2023-09-01T19:33:08.822" v="893" actId="20577"/>
        <pc:sldMkLst>
          <pc:docMk/>
          <pc:sldMk cId="3576120965" sldId="309"/>
        </pc:sldMkLst>
      </pc:sldChg>
      <pc:sldChg chg="add modNotesTx">
        <pc:chgData name="Amanda Grey" userId="4907e140-c7c0-4060-b34c-94bfb1e48720" providerId="ADAL" clId="{B11F996C-C83E-4F6D-8CAD-0B8265D5E55F}" dt="2023-09-01T19:33:25.652" v="896" actId="20577"/>
        <pc:sldMkLst>
          <pc:docMk/>
          <pc:sldMk cId="820104541" sldId="310"/>
        </pc:sldMkLst>
      </pc:sldChg>
      <pc:sldChg chg="add">
        <pc:chgData name="Amanda Grey" userId="4907e140-c7c0-4060-b34c-94bfb1e48720" providerId="ADAL" clId="{B11F996C-C83E-4F6D-8CAD-0B8265D5E55F}" dt="2023-09-01T19:33:35.189" v="898"/>
        <pc:sldMkLst>
          <pc:docMk/>
          <pc:sldMk cId="1134833167" sldId="31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EF5D8A-ADF0-4ED5-BBCA-7B3B15B473D9}" type="datetimeFigureOut">
              <a:rPr lang="en-US" smtClean="0"/>
              <a:t>9/22/2023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CE4F95-2D15-4F00-B7E6-5B426AB2CF63}" type="slidenum">
              <a:rPr lang="en-US" smtClean="0"/>
              <a:t>‹#›</a:t>
            </a:fld>
            <a:endParaRPr lang="en-US"/>
          </a:p>
        </p:txBody>
      </p:sp>
    </p:spTree>
    <p:extLst>
      <p:ext uri="{BB962C8B-B14F-4D97-AF65-F5344CB8AC3E}">
        <p14:creationId xmlns:p14="http://schemas.microsoft.com/office/powerpoint/2010/main" val="3618355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brill.com/edcollbook/title/56897"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pdfs.semanticscholar.org/8d16/858268c5c15496aac6c880f9f50afd9640b2.pdf"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Welcome to this introductory session on open educational resources, also known as OERs.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session is part of a series of presentations introducing faculty to the world of open education. This session is the second in the series, following an overview of open education as a philosophy and set of driving principles. In today’s session, I’m going to cover the basics of open education so you don’t need to have attended that session to understand OERs. The next session in the series will cover open pedagogy, which is about applying the principles of open education to various teaching practices.</a:t>
            </a:r>
          </a:p>
          <a:p>
            <a:endParaRPr lang="en-US" dirty="0"/>
          </a:p>
        </p:txBody>
      </p:sp>
      <p:sp>
        <p:nvSpPr>
          <p:cNvPr id="4" name="Slide Number Placeholder 3"/>
          <p:cNvSpPr>
            <a:spLocks noGrp="1"/>
          </p:cNvSpPr>
          <p:nvPr>
            <p:ph type="sldNum" sz="quarter" idx="5"/>
          </p:nvPr>
        </p:nvSpPr>
        <p:spPr/>
        <p:txBody>
          <a:bodyPr/>
          <a:lstStyle/>
          <a:p>
            <a:fld id="{B6CE4F95-2D15-4F00-B7E6-5B426AB2CF63}" type="slidenum">
              <a:rPr lang="en-US" smtClean="0"/>
              <a:t>1</a:t>
            </a:fld>
            <a:endParaRPr lang="en-US"/>
          </a:p>
        </p:txBody>
      </p:sp>
    </p:spTree>
    <p:extLst>
      <p:ext uri="{BB962C8B-B14F-4D97-AF65-F5344CB8AC3E}">
        <p14:creationId xmlns:p14="http://schemas.microsoft.com/office/powerpoint/2010/main" val="8424658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are a few different kinds of open licenses, but by far the most used is Creative Commons, so that’s what I’m going to cover today. </a:t>
            </a:r>
          </a:p>
        </p:txBody>
      </p:sp>
      <p:sp>
        <p:nvSpPr>
          <p:cNvPr id="4" name="Slide Number Placeholder 3"/>
          <p:cNvSpPr>
            <a:spLocks noGrp="1"/>
          </p:cNvSpPr>
          <p:nvPr>
            <p:ph type="sldNum" sz="quarter" idx="5"/>
          </p:nvPr>
        </p:nvSpPr>
        <p:spPr/>
        <p:txBody>
          <a:bodyPr/>
          <a:lstStyle/>
          <a:p>
            <a:fld id="{B6CE4F95-2D15-4F00-B7E6-5B426AB2CF63}" type="slidenum">
              <a:rPr lang="en-US" smtClean="0"/>
              <a:t>10</a:t>
            </a:fld>
            <a:endParaRPr lang="en-US"/>
          </a:p>
        </p:txBody>
      </p:sp>
    </p:spTree>
    <p:extLst>
      <p:ext uri="{BB962C8B-B14F-4D97-AF65-F5344CB8AC3E}">
        <p14:creationId xmlns:p14="http://schemas.microsoft.com/office/powerpoint/2010/main" val="42707420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Open licensing sits on top of regular copyright law, it does not remove or replace it. When you create something and put it in a fixed, published format, you automatically have copyright over it (unless you decide to put it in the public domain). What open licensing does is lets you keep your copyright but give permission in advance for people to use your work as long as they abide by certain restrictions chosen by the author.</a:t>
            </a:r>
          </a:p>
        </p:txBody>
      </p:sp>
      <p:sp>
        <p:nvSpPr>
          <p:cNvPr id="4" name="Slide Number Placeholder 3"/>
          <p:cNvSpPr>
            <a:spLocks noGrp="1"/>
          </p:cNvSpPr>
          <p:nvPr>
            <p:ph type="sldNum" sz="quarter" idx="5"/>
          </p:nvPr>
        </p:nvSpPr>
        <p:spPr/>
        <p:txBody>
          <a:bodyPr/>
          <a:lstStyle/>
          <a:p>
            <a:fld id="{B6CE4F95-2D15-4F00-B7E6-5B426AB2CF63}" type="slidenum">
              <a:rPr lang="en-US" smtClean="0"/>
              <a:t>11</a:t>
            </a:fld>
            <a:endParaRPr lang="en-US"/>
          </a:p>
        </p:txBody>
      </p:sp>
    </p:spTree>
    <p:extLst>
      <p:ext uri="{BB962C8B-B14F-4D97-AF65-F5344CB8AC3E}">
        <p14:creationId xmlns:p14="http://schemas.microsoft.com/office/powerpoint/2010/main" val="11775902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4 restrictions that you can choose from</a:t>
            </a:r>
          </a:p>
        </p:txBody>
      </p:sp>
      <p:sp>
        <p:nvSpPr>
          <p:cNvPr id="4" name="Slide Number Placeholder 3"/>
          <p:cNvSpPr>
            <a:spLocks noGrp="1"/>
          </p:cNvSpPr>
          <p:nvPr>
            <p:ph type="sldNum" sz="quarter" idx="5"/>
          </p:nvPr>
        </p:nvSpPr>
        <p:spPr/>
        <p:txBody>
          <a:bodyPr/>
          <a:lstStyle/>
          <a:p>
            <a:fld id="{B6CE4F95-2D15-4F00-B7E6-5B426AB2CF63}" type="slidenum">
              <a:rPr lang="en-US" smtClean="0"/>
              <a:t>12</a:t>
            </a:fld>
            <a:endParaRPr lang="en-US"/>
          </a:p>
        </p:txBody>
      </p:sp>
    </p:spTree>
    <p:extLst>
      <p:ext uri="{BB962C8B-B14F-4D97-AF65-F5344CB8AC3E}">
        <p14:creationId xmlns:p14="http://schemas.microsoft.com/office/powerpoint/2010/main" val="27292562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dirty="0"/>
              <a:t>Attribution (BY) means that </a:t>
            </a:r>
            <a:r>
              <a:rPr lang="en-US" sz="1200" b="0" i="0" u="none" strike="noStrike" kern="1200" dirty="0">
                <a:solidFill>
                  <a:schemeClr val="tx1"/>
                </a:solidFill>
                <a:effectLst/>
                <a:latin typeface="+mn-lt"/>
                <a:ea typeface="+mn-ea"/>
                <a:cs typeface="+mn-cs"/>
              </a:rPr>
              <a:t>people who use your resource must give appropriate credit, provide a link to the license, and indicate if changes were made. This is a restriction that is on all Creative Commons licenses, so no matter which license you choose, people must give attribution. It’s similar to citation, which we are all used to as a part of scholarly work, but where citation is focused on helping readers trace where you got your ideas from, attribution is about giving credit to your sources of content such as images, text, or graphs. I’ll get more into how to do attribution when we get to the section on how to make a resource open.</a:t>
            </a:r>
            <a:endParaRPr lang="en-US" b="0" dirty="0">
              <a:effectLst/>
            </a:endParaRPr>
          </a:p>
        </p:txBody>
      </p:sp>
      <p:sp>
        <p:nvSpPr>
          <p:cNvPr id="4" name="Slide Number Placeholder 3"/>
          <p:cNvSpPr>
            <a:spLocks noGrp="1"/>
          </p:cNvSpPr>
          <p:nvPr>
            <p:ph type="sldNum" sz="quarter" idx="5"/>
          </p:nvPr>
        </p:nvSpPr>
        <p:spPr/>
        <p:txBody>
          <a:bodyPr/>
          <a:lstStyle/>
          <a:p>
            <a:fld id="{B6CE4F95-2D15-4F00-B7E6-5B426AB2CF63}" type="slidenum">
              <a:rPr lang="en-US" smtClean="0"/>
              <a:t>13</a:t>
            </a:fld>
            <a:endParaRPr lang="en-US"/>
          </a:p>
        </p:txBody>
      </p:sp>
    </p:spTree>
    <p:extLst>
      <p:ext uri="{BB962C8B-B14F-4D97-AF65-F5344CB8AC3E}">
        <p14:creationId xmlns:p14="http://schemas.microsoft.com/office/powerpoint/2010/main" val="36893207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dirty="0"/>
              <a:t>Share-Alike (SA) means that </a:t>
            </a:r>
            <a:r>
              <a:rPr lang="en-US" sz="1200" b="0" i="0" u="none" strike="noStrike" kern="1200" dirty="0">
                <a:solidFill>
                  <a:schemeClr val="tx1"/>
                </a:solidFill>
                <a:effectLst/>
                <a:latin typeface="+mn-lt"/>
                <a:ea typeface="+mn-ea"/>
                <a:cs typeface="+mn-cs"/>
              </a:rPr>
              <a:t>people who want to adapt or make changes to your work, if they want to publish their adaptation they must publish it with the exact same license that you chose. This restriction ensures that your work stays in the open all the way down the line. An example of this restriction would be, if you found an open textbook online that you want to adapt and modify. If it has a </a:t>
            </a:r>
            <a:r>
              <a:rPr lang="en-US" sz="1200" b="0" i="0" u="none" strike="noStrike" kern="1200" dirty="0" err="1">
                <a:solidFill>
                  <a:schemeClr val="tx1"/>
                </a:solidFill>
                <a:effectLst/>
                <a:latin typeface="+mn-lt"/>
                <a:ea typeface="+mn-ea"/>
                <a:cs typeface="+mn-cs"/>
              </a:rPr>
              <a:t>ShareAlike</a:t>
            </a:r>
            <a:r>
              <a:rPr lang="en-US" sz="1200" b="0" i="0" u="none" strike="noStrike" kern="1200" dirty="0">
                <a:solidFill>
                  <a:schemeClr val="tx1"/>
                </a:solidFill>
                <a:effectLst/>
                <a:latin typeface="+mn-lt"/>
                <a:ea typeface="+mn-ea"/>
                <a:cs typeface="+mn-cs"/>
              </a:rPr>
              <a:t> license, when you go to publish your adaptation you must choose the same license as the original so your new work will also be open.</a:t>
            </a:r>
            <a:endParaRPr lang="en-US" b="0" dirty="0">
              <a:effectLst/>
            </a:endParaRPr>
          </a:p>
        </p:txBody>
      </p:sp>
      <p:sp>
        <p:nvSpPr>
          <p:cNvPr id="4" name="Slide Number Placeholder 3"/>
          <p:cNvSpPr>
            <a:spLocks noGrp="1"/>
          </p:cNvSpPr>
          <p:nvPr>
            <p:ph type="sldNum" sz="quarter" idx="5"/>
          </p:nvPr>
        </p:nvSpPr>
        <p:spPr/>
        <p:txBody>
          <a:bodyPr/>
          <a:lstStyle/>
          <a:p>
            <a:fld id="{B6CE4F95-2D15-4F00-B7E6-5B426AB2CF63}" type="slidenum">
              <a:rPr lang="en-US" smtClean="0"/>
              <a:t>14</a:t>
            </a:fld>
            <a:endParaRPr lang="en-US"/>
          </a:p>
        </p:txBody>
      </p:sp>
    </p:spTree>
    <p:extLst>
      <p:ext uri="{BB962C8B-B14F-4D97-AF65-F5344CB8AC3E}">
        <p14:creationId xmlns:p14="http://schemas.microsoft.com/office/powerpoint/2010/main" val="26936487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Non-Commercial (NC) means that people can’t use your resource for a money-making endeavor. For example, someone can’t take your open textbook, modify or adapt it, and then try to sell it for profit. This symbol might look different in countries that use a different money symbol, but they mean the same thing.</a:t>
            </a:r>
          </a:p>
        </p:txBody>
      </p:sp>
      <p:sp>
        <p:nvSpPr>
          <p:cNvPr id="4" name="Slide Number Placeholder 3"/>
          <p:cNvSpPr>
            <a:spLocks noGrp="1"/>
          </p:cNvSpPr>
          <p:nvPr>
            <p:ph type="sldNum" sz="quarter" idx="5"/>
          </p:nvPr>
        </p:nvSpPr>
        <p:spPr/>
        <p:txBody>
          <a:bodyPr/>
          <a:lstStyle/>
          <a:p>
            <a:fld id="{B6CE4F95-2D15-4F00-B7E6-5B426AB2CF63}" type="slidenum">
              <a:rPr lang="en-US" smtClean="0"/>
              <a:t>15</a:t>
            </a:fld>
            <a:endParaRPr lang="en-US"/>
          </a:p>
        </p:txBody>
      </p:sp>
    </p:spTree>
    <p:extLst>
      <p:ext uri="{BB962C8B-B14F-4D97-AF65-F5344CB8AC3E}">
        <p14:creationId xmlns:p14="http://schemas.microsoft.com/office/powerpoint/2010/main" val="25703699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Last is No Derivatives (ND), which means that if someone adapts or modifies your work they cannot publish or share it in the open. This is the MOST restrictive of all of these, since it doesn’t allow for people to build on your work.</a:t>
            </a:r>
          </a:p>
        </p:txBody>
      </p:sp>
      <p:sp>
        <p:nvSpPr>
          <p:cNvPr id="4" name="Slide Number Placeholder 3"/>
          <p:cNvSpPr>
            <a:spLocks noGrp="1"/>
          </p:cNvSpPr>
          <p:nvPr>
            <p:ph type="sldNum" sz="quarter" idx="5"/>
          </p:nvPr>
        </p:nvSpPr>
        <p:spPr/>
        <p:txBody>
          <a:bodyPr/>
          <a:lstStyle/>
          <a:p>
            <a:fld id="{B6CE4F95-2D15-4F00-B7E6-5B426AB2CF63}" type="slidenum">
              <a:rPr lang="en-US" smtClean="0"/>
              <a:t>16</a:t>
            </a:fld>
            <a:endParaRPr lang="en-US"/>
          </a:p>
        </p:txBody>
      </p:sp>
    </p:spTree>
    <p:extLst>
      <p:ext uri="{BB962C8B-B14F-4D97-AF65-F5344CB8AC3E}">
        <p14:creationId xmlns:p14="http://schemas.microsoft.com/office/powerpoint/2010/main" val="27028107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4 restrictions can be mixed and matched together in order to</a:t>
            </a:r>
          </a:p>
        </p:txBody>
      </p:sp>
      <p:sp>
        <p:nvSpPr>
          <p:cNvPr id="4" name="Slide Number Placeholder 3"/>
          <p:cNvSpPr>
            <a:spLocks noGrp="1"/>
          </p:cNvSpPr>
          <p:nvPr>
            <p:ph type="sldNum" sz="quarter" idx="5"/>
          </p:nvPr>
        </p:nvSpPr>
        <p:spPr/>
        <p:txBody>
          <a:bodyPr/>
          <a:lstStyle/>
          <a:p>
            <a:fld id="{B6CE4F95-2D15-4F00-B7E6-5B426AB2CF63}" type="slidenum">
              <a:rPr lang="en-US" smtClean="0"/>
              <a:t>17</a:t>
            </a:fld>
            <a:endParaRPr lang="en-US"/>
          </a:p>
        </p:txBody>
      </p:sp>
    </p:spTree>
    <p:extLst>
      <p:ext uri="{BB962C8B-B14F-4D97-AF65-F5344CB8AC3E}">
        <p14:creationId xmlns:p14="http://schemas.microsoft.com/office/powerpoint/2010/main" val="19181853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create six different license options. Here are the image versions of each license, showing how restrictions can be mixed and matched.</a:t>
            </a:r>
          </a:p>
          <a:p>
            <a:endParaRPr lang="en-US" dirty="0"/>
          </a:p>
          <a:p>
            <a:r>
              <a:rPr lang="en-US" dirty="0"/>
              <a:t>Here we can see again how open is a spectrum, since depending on how many (and which) restrictions you choose, a resource can be more or less open.</a:t>
            </a:r>
          </a:p>
        </p:txBody>
      </p:sp>
      <p:sp>
        <p:nvSpPr>
          <p:cNvPr id="4" name="Slide Number Placeholder 3"/>
          <p:cNvSpPr>
            <a:spLocks noGrp="1"/>
          </p:cNvSpPr>
          <p:nvPr>
            <p:ph type="sldNum" sz="quarter" idx="5"/>
          </p:nvPr>
        </p:nvSpPr>
        <p:spPr/>
        <p:txBody>
          <a:bodyPr/>
          <a:lstStyle/>
          <a:p>
            <a:fld id="{B6CE4F95-2D15-4F00-B7E6-5B426AB2CF63}" type="slidenum">
              <a:rPr lang="en-US" smtClean="0"/>
              <a:t>18</a:t>
            </a:fld>
            <a:endParaRPr lang="en-US"/>
          </a:p>
        </p:txBody>
      </p:sp>
    </p:spTree>
    <p:extLst>
      <p:ext uri="{BB962C8B-B14F-4D97-AF65-F5344CB8AC3E}">
        <p14:creationId xmlns:p14="http://schemas.microsoft.com/office/powerpoint/2010/main" val="28100696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visual representation of that license spectrum, from most open on the left with the Public Domain, to the least open on the right being regular copyright.</a:t>
            </a:r>
          </a:p>
        </p:txBody>
      </p:sp>
      <p:sp>
        <p:nvSpPr>
          <p:cNvPr id="4" name="Slide Number Placeholder 3"/>
          <p:cNvSpPr>
            <a:spLocks noGrp="1"/>
          </p:cNvSpPr>
          <p:nvPr>
            <p:ph type="sldNum" sz="quarter" idx="5"/>
          </p:nvPr>
        </p:nvSpPr>
        <p:spPr/>
        <p:txBody>
          <a:bodyPr/>
          <a:lstStyle/>
          <a:p>
            <a:fld id="{B6CE4F95-2D15-4F00-B7E6-5B426AB2CF63}" type="slidenum">
              <a:rPr lang="en-US" smtClean="0"/>
              <a:t>19</a:t>
            </a:fld>
            <a:endParaRPr lang="en-US"/>
          </a:p>
        </p:txBody>
      </p:sp>
    </p:spTree>
    <p:extLst>
      <p:ext uri="{BB962C8B-B14F-4D97-AF65-F5344CB8AC3E}">
        <p14:creationId xmlns:p14="http://schemas.microsoft.com/office/powerpoint/2010/main" val="16076893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I’m going to cover what open educational resources are, how they work, and how to make a resource open.</a:t>
            </a:r>
          </a:p>
          <a:p>
            <a:endParaRPr lang="en-US" dirty="0"/>
          </a:p>
          <a:p>
            <a:endParaRPr lang="en-US" dirty="0"/>
          </a:p>
        </p:txBody>
      </p:sp>
      <p:sp>
        <p:nvSpPr>
          <p:cNvPr id="4" name="Slide Number Placeholder 3"/>
          <p:cNvSpPr>
            <a:spLocks noGrp="1"/>
          </p:cNvSpPr>
          <p:nvPr>
            <p:ph type="sldNum" sz="quarter" idx="5"/>
          </p:nvPr>
        </p:nvSpPr>
        <p:spPr/>
        <p:txBody>
          <a:bodyPr/>
          <a:lstStyle/>
          <a:p>
            <a:fld id="{79230CFA-805A-4FD3-B3A0-DAAA5993DA17}" type="slidenum">
              <a:rPr lang="en-US" noProof="0" smtClean="0"/>
              <a:t>2</a:t>
            </a:fld>
            <a:endParaRPr lang="en-US" noProof="0" dirty="0"/>
          </a:p>
        </p:txBody>
      </p:sp>
    </p:spTree>
    <p:extLst>
      <p:ext uri="{BB962C8B-B14F-4D97-AF65-F5344CB8AC3E}">
        <p14:creationId xmlns:p14="http://schemas.microsoft.com/office/powerpoint/2010/main" val="5064817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we know how licensing works, how do we make a resource open?</a:t>
            </a:r>
          </a:p>
        </p:txBody>
      </p:sp>
      <p:sp>
        <p:nvSpPr>
          <p:cNvPr id="4" name="Slide Number Placeholder 3"/>
          <p:cNvSpPr>
            <a:spLocks noGrp="1"/>
          </p:cNvSpPr>
          <p:nvPr>
            <p:ph type="sldNum" sz="quarter" idx="5"/>
          </p:nvPr>
        </p:nvSpPr>
        <p:spPr/>
        <p:txBody>
          <a:bodyPr/>
          <a:lstStyle/>
          <a:p>
            <a:fld id="{79230CFA-805A-4FD3-B3A0-DAAA5993DA17}" type="slidenum">
              <a:rPr lang="en-US" noProof="0" smtClean="0"/>
              <a:t>20</a:t>
            </a:fld>
            <a:endParaRPr lang="en-US" noProof="0" dirty="0"/>
          </a:p>
        </p:txBody>
      </p:sp>
    </p:spTree>
    <p:extLst>
      <p:ext uri="{BB962C8B-B14F-4D97-AF65-F5344CB8AC3E}">
        <p14:creationId xmlns:p14="http://schemas.microsoft.com/office/powerpoint/2010/main" val="39280819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fairly straightforward. There are three main steps.</a:t>
            </a:r>
          </a:p>
        </p:txBody>
      </p:sp>
      <p:sp>
        <p:nvSpPr>
          <p:cNvPr id="4" name="Slide Number Placeholder 3"/>
          <p:cNvSpPr>
            <a:spLocks noGrp="1"/>
          </p:cNvSpPr>
          <p:nvPr>
            <p:ph type="sldNum" sz="quarter" idx="5"/>
          </p:nvPr>
        </p:nvSpPr>
        <p:spPr/>
        <p:txBody>
          <a:bodyPr/>
          <a:lstStyle/>
          <a:p>
            <a:fld id="{B6CE4F95-2D15-4F00-B7E6-5B426AB2CF63}" type="slidenum">
              <a:rPr lang="en-US" smtClean="0"/>
              <a:t>21</a:t>
            </a:fld>
            <a:endParaRPr lang="en-US"/>
          </a:p>
        </p:txBody>
      </p:sp>
    </p:spTree>
    <p:extLst>
      <p:ext uri="{BB962C8B-B14F-4D97-AF65-F5344CB8AC3E}">
        <p14:creationId xmlns:p14="http://schemas.microsoft.com/office/powerpoint/2010/main" val="16763070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somewhere on the resource, indicate which Creative Commons license you are using. You can do this by either including the license image, or by writing out the license name and linking to it.</a:t>
            </a:r>
          </a:p>
          <a:p>
            <a:endParaRPr lang="en-US" dirty="0"/>
          </a:p>
        </p:txBody>
      </p:sp>
      <p:sp>
        <p:nvSpPr>
          <p:cNvPr id="4" name="Slide Number Placeholder 3"/>
          <p:cNvSpPr>
            <a:spLocks noGrp="1"/>
          </p:cNvSpPr>
          <p:nvPr>
            <p:ph type="sldNum" sz="quarter" idx="5"/>
          </p:nvPr>
        </p:nvSpPr>
        <p:spPr/>
        <p:txBody>
          <a:bodyPr/>
          <a:lstStyle/>
          <a:p>
            <a:fld id="{B6CE4F95-2D15-4F00-B7E6-5B426AB2CF63}" type="slidenum">
              <a:rPr lang="en-US" smtClean="0"/>
              <a:t>22</a:t>
            </a:fld>
            <a:endParaRPr lang="en-US"/>
          </a:p>
        </p:txBody>
      </p:sp>
    </p:spTree>
    <p:extLst>
      <p:ext uri="{BB962C8B-B14F-4D97-AF65-F5344CB8AC3E}">
        <p14:creationId xmlns:p14="http://schemas.microsoft.com/office/powerpoint/2010/main" val="26095044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Best practice is to do both, like I’ve done for this presentation on the very first slide in the bottom left hand corner.</a:t>
            </a:r>
          </a:p>
        </p:txBody>
      </p:sp>
      <p:sp>
        <p:nvSpPr>
          <p:cNvPr id="4" name="Slide Number Placeholder 3"/>
          <p:cNvSpPr>
            <a:spLocks noGrp="1"/>
          </p:cNvSpPr>
          <p:nvPr>
            <p:ph type="sldNum" sz="quarter" idx="5"/>
          </p:nvPr>
        </p:nvSpPr>
        <p:spPr/>
        <p:txBody>
          <a:bodyPr/>
          <a:lstStyle/>
          <a:p>
            <a:fld id="{B6CE4F95-2D15-4F00-B7E6-5B426AB2CF63}" type="slidenum">
              <a:rPr lang="en-US" smtClean="0"/>
              <a:t>23</a:t>
            </a:fld>
            <a:endParaRPr lang="en-US"/>
          </a:p>
        </p:txBody>
      </p:sp>
    </p:spTree>
    <p:extLst>
      <p:ext uri="{BB962C8B-B14F-4D97-AF65-F5344CB8AC3E}">
        <p14:creationId xmlns:p14="http://schemas.microsoft.com/office/powerpoint/2010/main" val="25119031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Second, make sure you’ve attributed all of the pieces that were created by someone else.</a:t>
            </a:r>
          </a:p>
          <a:p>
            <a:endParaRPr lang="en-US" dirty="0"/>
          </a:p>
        </p:txBody>
      </p:sp>
      <p:sp>
        <p:nvSpPr>
          <p:cNvPr id="4" name="Slide Number Placeholder 3"/>
          <p:cNvSpPr>
            <a:spLocks noGrp="1"/>
          </p:cNvSpPr>
          <p:nvPr>
            <p:ph type="sldNum" sz="quarter" idx="5"/>
          </p:nvPr>
        </p:nvSpPr>
        <p:spPr/>
        <p:txBody>
          <a:bodyPr/>
          <a:lstStyle/>
          <a:p>
            <a:fld id="{B6CE4F95-2D15-4F00-B7E6-5B426AB2CF63}" type="slidenum">
              <a:rPr lang="en-US" smtClean="0"/>
              <a:t>24</a:t>
            </a:fld>
            <a:endParaRPr lang="en-US"/>
          </a:p>
        </p:txBody>
      </p:sp>
    </p:spTree>
    <p:extLst>
      <p:ext uri="{BB962C8B-B14F-4D97-AF65-F5344CB8AC3E}">
        <p14:creationId xmlns:p14="http://schemas.microsoft.com/office/powerpoint/2010/main" val="10101921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 example during this presentation where I provided attribution for this openly-licensed image that was created by someone else.</a:t>
            </a:r>
          </a:p>
        </p:txBody>
      </p:sp>
      <p:sp>
        <p:nvSpPr>
          <p:cNvPr id="4" name="Slide Number Placeholder 3"/>
          <p:cNvSpPr>
            <a:spLocks noGrp="1"/>
          </p:cNvSpPr>
          <p:nvPr>
            <p:ph type="sldNum" sz="quarter" idx="5"/>
          </p:nvPr>
        </p:nvSpPr>
        <p:spPr/>
        <p:txBody>
          <a:bodyPr/>
          <a:lstStyle/>
          <a:p>
            <a:fld id="{B6CE4F95-2D15-4F00-B7E6-5B426AB2CF63}" type="slidenum">
              <a:rPr lang="en-US" smtClean="0"/>
              <a:t>25</a:t>
            </a:fld>
            <a:endParaRPr lang="en-US"/>
          </a:p>
        </p:txBody>
      </p:sp>
    </p:spTree>
    <p:extLst>
      <p:ext uri="{BB962C8B-B14F-4D97-AF65-F5344CB8AC3E}">
        <p14:creationId xmlns:p14="http://schemas.microsoft.com/office/powerpoint/2010/main" val="33080903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Attribution in open education follows a TASL format: Title, Author, Source and License. If you are using an openly licensed work, this is the information that you should to include about it in order to fulfill the attribution requirement. The order isn’t important, as long as you have all four elements. If information is missing, like there is no author information, you can leave it out of the attribution, but ideally you should aim to include as many of these elements as you can.</a:t>
            </a:r>
            <a:endParaRPr lang="en-US" b="0" dirty="0">
              <a:effectLst/>
            </a:endParaRPr>
          </a:p>
        </p:txBody>
      </p:sp>
      <p:sp>
        <p:nvSpPr>
          <p:cNvPr id="4" name="Slide Number Placeholder 3"/>
          <p:cNvSpPr>
            <a:spLocks noGrp="1"/>
          </p:cNvSpPr>
          <p:nvPr>
            <p:ph type="sldNum" sz="quarter" idx="5"/>
          </p:nvPr>
        </p:nvSpPr>
        <p:spPr/>
        <p:txBody>
          <a:bodyPr/>
          <a:lstStyle/>
          <a:p>
            <a:fld id="{B6CE4F95-2D15-4F00-B7E6-5B426AB2CF63}" type="slidenum">
              <a:rPr lang="en-US" smtClean="0"/>
              <a:t>26</a:t>
            </a:fld>
            <a:endParaRPr lang="en-US"/>
          </a:p>
        </p:txBody>
      </p:sp>
    </p:spTree>
    <p:extLst>
      <p:ext uri="{BB962C8B-B14F-4D97-AF65-F5344CB8AC3E}">
        <p14:creationId xmlns:p14="http://schemas.microsoft.com/office/powerpoint/2010/main" val="32503819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If you’ve adapted the content, you’ll want to indicate that as well. This can be done just by saying that it was adapted before the attribution, like I did here.</a:t>
            </a:r>
            <a:endParaRPr lang="en-US" b="0" dirty="0">
              <a:effectLst/>
            </a:endParaRPr>
          </a:p>
          <a:p>
            <a:endParaRPr lang="en-US" dirty="0"/>
          </a:p>
        </p:txBody>
      </p:sp>
      <p:sp>
        <p:nvSpPr>
          <p:cNvPr id="4" name="Slide Number Placeholder 3"/>
          <p:cNvSpPr>
            <a:spLocks noGrp="1"/>
          </p:cNvSpPr>
          <p:nvPr>
            <p:ph type="sldNum" sz="quarter" idx="5"/>
          </p:nvPr>
        </p:nvSpPr>
        <p:spPr/>
        <p:txBody>
          <a:bodyPr/>
          <a:lstStyle/>
          <a:p>
            <a:fld id="{B6CE4F95-2D15-4F00-B7E6-5B426AB2CF63}" type="slidenum">
              <a:rPr lang="en-US" smtClean="0"/>
              <a:t>27</a:t>
            </a:fld>
            <a:endParaRPr lang="en-US"/>
          </a:p>
        </p:txBody>
      </p:sp>
    </p:spTree>
    <p:extLst>
      <p:ext uri="{BB962C8B-B14F-4D97-AF65-F5344CB8AC3E}">
        <p14:creationId xmlns:p14="http://schemas.microsoft.com/office/powerpoint/2010/main" val="39367006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Here are some common places to look for and place licensing information. If you cannot find the licensing information clearly displayed anywhere, assume that it is not openly licensed and you cannot use it. This works in reverse too: if you have not placed the licensing information anywhere on your resource, it is not an OER – it’s not open.</a:t>
            </a:r>
            <a:endParaRPr lang="en-US" b="0" dirty="0">
              <a:effectLst/>
            </a:endParaRPr>
          </a:p>
        </p:txBody>
      </p:sp>
      <p:sp>
        <p:nvSpPr>
          <p:cNvPr id="4" name="Slide Number Placeholder 3"/>
          <p:cNvSpPr>
            <a:spLocks noGrp="1"/>
          </p:cNvSpPr>
          <p:nvPr>
            <p:ph type="sldNum" sz="quarter" idx="5"/>
          </p:nvPr>
        </p:nvSpPr>
        <p:spPr/>
        <p:txBody>
          <a:bodyPr/>
          <a:lstStyle/>
          <a:p>
            <a:fld id="{B6CE4F95-2D15-4F00-B7E6-5B426AB2CF63}" type="slidenum">
              <a:rPr lang="en-US" smtClean="0"/>
              <a:t>28</a:t>
            </a:fld>
            <a:endParaRPr lang="en-US"/>
          </a:p>
        </p:txBody>
      </p:sp>
    </p:spTree>
    <p:extLst>
      <p:ext uri="{BB962C8B-B14F-4D97-AF65-F5344CB8AC3E}">
        <p14:creationId xmlns:p14="http://schemas.microsoft.com/office/powerpoint/2010/main" val="27672416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Lastly, you need to publish and share the resource somewhere that that people can actually access and use it.</a:t>
            </a:r>
          </a:p>
          <a:p>
            <a:endParaRPr lang="en-US" dirty="0"/>
          </a:p>
        </p:txBody>
      </p:sp>
      <p:sp>
        <p:nvSpPr>
          <p:cNvPr id="4" name="Slide Number Placeholder 3"/>
          <p:cNvSpPr>
            <a:spLocks noGrp="1"/>
          </p:cNvSpPr>
          <p:nvPr>
            <p:ph type="sldNum" sz="quarter" idx="5"/>
          </p:nvPr>
        </p:nvSpPr>
        <p:spPr/>
        <p:txBody>
          <a:bodyPr/>
          <a:lstStyle/>
          <a:p>
            <a:fld id="{B6CE4F95-2D15-4F00-B7E6-5B426AB2CF63}" type="slidenum">
              <a:rPr lang="en-US" smtClean="0"/>
              <a:t>29</a:t>
            </a:fld>
            <a:endParaRPr lang="en-US"/>
          </a:p>
        </p:txBody>
      </p:sp>
    </p:spTree>
    <p:extLst>
      <p:ext uri="{BB962C8B-B14F-4D97-AF65-F5344CB8AC3E}">
        <p14:creationId xmlns:p14="http://schemas.microsoft.com/office/powerpoint/2010/main" val="36261787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 going to start a quick foundation of what open education is, since that is where we get the name open educational resources from.</a:t>
            </a:r>
          </a:p>
          <a:p>
            <a:endParaRPr lang="en-US" dirty="0"/>
          </a:p>
        </p:txBody>
      </p:sp>
      <p:sp>
        <p:nvSpPr>
          <p:cNvPr id="4" name="Slide Number Placeholder 3"/>
          <p:cNvSpPr>
            <a:spLocks noGrp="1"/>
          </p:cNvSpPr>
          <p:nvPr>
            <p:ph type="sldNum" sz="quarter" idx="5"/>
          </p:nvPr>
        </p:nvSpPr>
        <p:spPr/>
        <p:txBody>
          <a:bodyPr/>
          <a:lstStyle/>
          <a:p>
            <a:fld id="{79230CFA-805A-4FD3-B3A0-DAAA5993DA17}" type="slidenum">
              <a:rPr lang="en-US" noProof="0" smtClean="0"/>
              <a:t>3</a:t>
            </a:fld>
            <a:endParaRPr lang="en-US" noProof="0" dirty="0"/>
          </a:p>
        </p:txBody>
      </p:sp>
    </p:spTree>
    <p:extLst>
      <p:ext uri="{BB962C8B-B14F-4D97-AF65-F5344CB8AC3E}">
        <p14:creationId xmlns:p14="http://schemas.microsoft.com/office/powerpoint/2010/main" val="39280819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effectLst/>
              </a:rPr>
              <a:t>There are a lot of options for where you can share your resource when it’s completed. There are many online repositories that specifically focus on hosting open educational resources. There are more general repositories like OER Commons, or repositories with a more targeted focus, like the </a:t>
            </a:r>
            <a:r>
              <a:rPr lang="en-US" b="0" dirty="0" err="1">
                <a:effectLst/>
              </a:rPr>
              <a:t>Bccampus</a:t>
            </a:r>
            <a:r>
              <a:rPr lang="en-US" b="0" dirty="0">
                <a:effectLst/>
              </a:rPr>
              <a:t> Open Textbook collection which contains open textbooks published in BC. KPU also has our KORA repository specifically for open resources created by KPU faculty.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effectLst/>
              </a:rPr>
              <a:t>If a repository doesn’t quite fit your resource, you could also post a link to your project on a website, blog, or other public forum. However, this might be more difficult for people to find. One of the advantages to putting your resource in a repository is that it has a permanent home where people will always be able to access it.</a:t>
            </a:r>
          </a:p>
        </p:txBody>
      </p:sp>
      <p:sp>
        <p:nvSpPr>
          <p:cNvPr id="4" name="Slide Number Placeholder 3"/>
          <p:cNvSpPr>
            <a:spLocks noGrp="1"/>
          </p:cNvSpPr>
          <p:nvPr>
            <p:ph type="sldNum" sz="quarter" idx="5"/>
          </p:nvPr>
        </p:nvSpPr>
        <p:spPr/>
        <p:txBody>
          <a:bodyPr/>
          <a:lstStyle/>
          <a:p>
            <a:fld id="{B6CE4F95-2D15-4F00-B7E6-5B426AB2CF63}" type="slidenum">
              <a:rPr lang="en-US" smtClean="0"/>
              <a:t>30</a:t>
            </a:fld>
            <a:endParaRPr lang="en-US"/>
          </a:p>
        </p:txBody>
      </p:sp>
    </p:spTree>
    <p:extLst>
      <p:ext uri="{BB962C8B-B14F-4D97-AF65-F5344CB8AC3E}">
        <p14:creationId xmlns:p14="http://schemas.microsoft.com/office/powerpoint/2010/main" val="58356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let’s do a brief recap of everything that I covered today:</a:t>
            </a:r>
          </a:p>
        </p:txBody>
      </p:sp>
      <p:sp>
        <p:nvSpPr>
          <p:cNvPr id="4" name="Slide Number Placeholder 3"/>
          <p:cNvSpPr>
            <a:spLocks noGrp="1"/>
          </p:cNvSpPr>
          <p:nvPr>
            <p:ph type="sldNum" sz="quarter" idx="5"/>
          </p:nvPr>
        </p:nvSpPr>
        <p:spPr/>
        <p:txBody>
          <a:bodyPr/>
          <a:lstStyle/>
          <a:p>
            <a:fld id="{79230CFA-805A-4FD3-B3A0-DAAA5993DA17}" type="slidenum">
              <a:rPr lang="en-US" noProof="0" smtClean="0"/>
              <a:t>31</a:t>
            </a:fld>
            <a:endParaRPr lang="en-US" noProof="0" dirty="0"/>
          </a:p>
        </p:txBody>
      </p:sp>
    </p:spTree>
    <p:extLst>
      <p:ext uri="{BB962C8B-B14F-4D97-AF65-F5344CB8AC3E}">
        <p14:creationId xmlns:p14="http://schemas.microsoft.com/office/powerpoint/2010/main" val="8146204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Open educational resources are teaching and learning materials that are freely available, and either in the public domain or published with an open license that enables users to engage in access, use, repurpose, reuse, and redistribution.</a:t>
            </a:r>
            <a:endParaRPr lang="en-US" dirty="0"/>
          </a:p>
        </p:txBody>
      </p:sp>
      <p:sp>
        <p:nvSpPr>
          <p:cNvPr id="4" name="Slide Number Placeholder 3"/>
          <p:cNvSpPr>
            <a:spLocks noGrp="1"/>
          </p:cNvSpPr>
          <p:nvPr>
            <p:ph type="sldNum" sz="quarter" idx="5"/>
          </p:nvPr>
        </p:nvSpPr>
        <p:spPr/>
        <p:txBody>
          <a:bodyPr/>
          <a:lstStyle/>
          <a:p>
            <a:fld id="{79230CFA-805A-4FD3-B3A0-DAAA5993DA17}" type="slidenum">
              <a:rPr lang="en-US" noProof="0" smtClean="0"/>
              <a:t>32</a:t>
            </a:fld>
            <a:endParaRPr lang="en-US" noProof="0" dirty="0"/>
          </a:p>
        </p:txBody>
      </p:sp>
    </p:spTree>
    <p:extLst>
      <p:ext uri="{BB962C8B-B14F-4D97-AF65-F5344CB8AC3E}">
        <p14:creationId xmlns:p14="http://schemas.microsoft.com/office/powerpoint/2010/main" val="21164371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OERs work though the use of open licenses which allow others to engage in…</a:t>
            </a:r>
          </a:p>
        </p:txBody>
      </p:sp>
      <p:sp>
        <p:nvSpPr>
          <p:cNvPr id="4" name="Slide Number Placeholder 3"/>
          <p:cNvSpPr>
            <a:spLocks noGrp="1"/>
          </p:cNvSpPr>
          <p:nvPr>
            <p:ph type="sldNum" sz="quarter" idx="5"/>
          </p:nvPr>
        </p:nvSpPr>
        <p:spPr/>
        <p:txBody>
          <a:bodyPr/>
          <a:lstStyle/>
          <a:p>
            <a:fld id="{B6CE4F95-2D15-4F00-B7E6-5B426AB2CF63}" type="slidenum">
              <a:rPr lang="en-US" smtClean="0"/>
              <a:t>33</a:t>
            </a:fld>
            <a:endParaRPr lang="en-US"/>
          </a:p>
        </p:txBody>
      </p:sp>
    </p:spTree>
    <p:extLst>
      <p:ext uri="{BB962C8B-B14F-4D97-AF65-F5344CB8AC3E}">
        <p14:creationId xmlns:p14="http://schemas.microsoft.com/office/powerpoint/2010/main" val="38124526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the 5R activities. Allowing people to legally retain, reuse, revise, remix, or redistribute a resource.</a:t>
            </a:r>
          </a:p>
        </p:txBody>
      </p:sp>
      <p:sp>
        <p:nvSpPr>
          <p:cNvPr id="4" name="Slide Number Placeholder 3"/>
          <p:cNvSpPr>
            <a:spLocks noGrp="1"/>
          </p:cNvSpPr>
          <p:nvPr>
            <p:ph type="sldNum" sz="quarter" idx="5"/>
          </p:nvPr>
        </p:nvSpPr>
        <p:spPr/>
        <p:txBody>
          <a:bodyPr/>
          <a:lstStyle/>
          <a:p>
            <a:fld id="{79230CFA-805A-4FD3-B3A0-DAAA5993DA17}" type="slidenum">
              <a:rPr lang="en-US" noProof="0" smtClean="0"/>
              <a:t>34</a:t>
            </a:fld>
            <a:endParaRPr lang="en-US" noProof="0" dirty="0"/>
          </a:p>
        </p:txBody>
      </p:sp>
    </p:spTree>
    <p:extLst>
      <p:ext uri="{BB962C8B-B14F-4D97-AF65-F5344CB8AC3E}">
        <p14:creationId xmlns:p14="http://schemas.microsoft.com/office/powerpoint/2010/main" val="339780804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lastly, to make an OER, you need to put an open license on it, make sure you’ve provided all attribution needed, and then share it with others.</a:t>
            </a:r>
          </a:p>
        </p:txBody>
      </p:sp>
      <p:sp>
        <p:nvSpPr>
          <p:cNvPr id="4" name="Slide Number Placeholder 3"/>
          <p:cNvSpPr>
            <a:spLocks noGrp="1"/>
          </p:cNvSpPr>
          <p:nvPr>
            <p:ph type="sldNum" sz="quarter" idx="5"/>
          </p:nvPr>
        </p:nvSpPr>
        <p:spPr/>
        <p:txBody>
          <a:bodyPr/>
          <a:lstStyle/>
          <a:p>
            <a:fld id="{B6CE4F95-2D15-4F00-B7E6-5B426AB2CF63}" type="slidenum">
              <a:rPr lang="en-US" smtClean="0"/>
              <a:t>35</a:t>
            </a:fld>
            <a:endParaRPr lang="en-US"/>
          </a:p>
        </p:txBody>
      </p:sp>
    </p:spTree>
    <p:extLst>
      <p:ext uri="{BB962C8B-B14F-4D97-AF65-F5344CB8AC3E}">
        <p14:creationId xmlns:p14="http://schemas.microsoft.com/office/powerpoint/2010/main" val="207414973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watching!</a:t>
            </a:r>
          </a:p>
        </p:txBody>
      </p:sp>
      <p:sp>
        <p:nvSpPr>
          <p:cNvPr id="4" name="Slide Number Placeholder 3"/>
          <p:cNvSpPr>
            <a:spLocks noGrp="1"/>
          </p:cNvSpPr>
          <p:nvPr>
            <p:ph type="sldNum" sz="quarter" idx="5"/>
          </p:nvPr>
        </p:nvSpPr>
        <p:spPr/>
        <p:txBody>
          <a:bodyPr/>
          <a:lstStyle/>
          <a:p>
            <a:fld id="{79230CFA-805A-4FD3-B3A0-DAAA5993DA17}" type="slidenum">
              <a:rPr lang="en-US" noProof="0" smtClean="0"/>
              <a:t>36</a:t>
            </a:fld>
            <a:endParaRPr lang="en-US" noProof="0" dirty="0"/>
          </a:p>
        </p:txBody>
      </p:sp>
    </p:spTree>
    <p:extLst>
      <p:ext uri="{BB962C8B-B14F-4D97-AF65-F5344CB8AC3E}">
        <p14:creationId xmlns:p14="http://schemas.microsoft.com/office/powerpoint/2010/main" val="20474599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Open education starts with a core philosophy that education is a fundamental human right. However, there are many different barriers that limit access to and limit engagement with education for many individuals and groups. These include physical circumstances, geographic remoteness, financial constraints, technological barriers, and/or cultural or social norms for particular individuals and groups (Brown &amp; </a:t>
            </a:r>
            <a:r>
              <a:rPr lang="en-US" dirty="0" err="1"/>
              <a:t>Czerniewicz</a:t>
            </a:r>
            <a:r>
              <a:rPr lang="en-US" dirty="0"/>
              <a:t>, 2010; Lane, 2009). </a:t>
            </a:r>
          </a:p>
        </p:txBody>
      </p:sp>
      <p:sp>
        <p:nvSpPr>
          <p:cNvPr id="4" name="Slide Number Placeholder 3"/>
          <p:cNvSpPr>
            <a:spLocks noGrp="1"/>
          </p:cNvSpPr>
          <p:nvPr>
            <p:ph type="sldNum" sz="quarter" idx="5"/>
          </p:nvPr>
        </p:nvSpPr>
        <p:spPr/>
        <p:txBody>
          <a:bodyPr/>
          <a:lstStyle/>
          <a:p>
            <a:fld id="{79230CFA-805A-4FD3-B3A0-DAAA5993DA17}" type="slidenum">
              <a:rPr lang="en-US" noProof="0" smtClean="0"/>
              <a:t>4</a:t>
            </a:fld>
            <a:endParaRPr lang="en-US" noProof="0" dirty="0"/>
          </a:p>
        </p:txBody>
      </p:sp>
    </p:spTree>
    <p:extLst>
      <p:ext uri="{BB962C8B-B14F-4D97-AF65-F5344CB8AC3E}">
        <p14:creationId xmlns:p14="http://schemas.microsoft.com/office/powerpoint/2010/main" val="6994718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Open education seeks to eliminate as many of these barriers as possible, with the aim of improving educational access, effectiveness, and equality.</a:t>
            </a:r>
          </a:p>
        </p:txBody>
      </p:sp>
      <p:sp>
        <p:nvSpPr>
          <p:cNvPr id="4" name="Slide Number Placeholder 3"/>
          <p:cNvSpPr>
            <a:spLocks noGrp="1"/>
          </p:cNvSpPr>
          <p:nvPr>
            <p:ph type="sldNum" sz="quarter" idx="5"/>
          </p:nvPr>
        </p:nvSpPr>
        <p:spPr/>
        <p:txBody>
          <a:bodyPr/>
          <a:lstStyle/>
          <a:p>
            <a:fld id="{79230CFA-805A-4FD3-B3A0-DAAA5993DA17}" type="slidenum">
              <a:rPr lang="en-US" noProof="0" smtClean="0"/>
              <a:t>5</a:t>
            </a:fld>
            <a:endParaRPr lang="en-US" noProof="0" dirty="0"/>
          </a:p>
        </p:txBody>
      </p:sp>
    </p:spTree>
    <p:extLst>
      <p:ext uri="{BB962C8B-B14F-4D97-AF65-F5344CB8AC3E}">
        <p14:creationId xmlns:p14="http://schemas.microsoft.com/office/powerpoint/2010/main" val="32336052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of often done in these four ways: by building opportunities for learners to access education, teaching resources, and scholarship; by providing opportunities for collaboration; by encouraging students to create knowledge instead of passively receiving it; and integrating knowledge gained both inside and outside of the classroom.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the core principles of open education are access, collaboration, creation, and integration, and we can take these principles and apply them to any educational practice.</a:t>
            </a:r>
          </a:p>
          <a:p>
            <a:endParaRPr lang="en-US" dirty="0"/>
          </a:p>
          <a:p>
            <a:r>
              <a:rPr lang="en-US" sz="1200" i="1" dirty="0"/>
              <a:t>From Cronin, C. (2019). Open education: Walking a critical path. In D. Conrad, &amp; P. Prinsloo (Eds.), </a:t>
            </a:r>
            <a:r>
              <a:rPr lang="en-US" sz="1200" i="1" dirty="0">
                <a:hlinkClick r:id="rId3"/>
              </a:rPr>
              <a:t>Open(</a:t>
            </a:r>
            <a:r>
              <a:rPr lang="en-US" sz="1200" i="1" dirty="0" err="1">
                <a:hlinkClick r:id="rId3"/>
              </a:rPr>
              <a:t>ing</a:t>
            </a:r>
            <a:r>
              <a:rPr lang="en-US" sz="1200" i="1" dirty="0">
                <a:hlinkClick r:id="rId3"/>
              </a:rPr>
              <a:t>) Education: Theory and Practice</a:t>
            </a:r>
            <a:r>
              <a:rPr lang="en-US" sz="1200" i="1" dirty="0"/>
              <a:t>. Leiden: Brill.</a:t>
            </a:r>
            <a:endParaRPr lang="en-US" i="1" dirty="0"/>
          </a:p>
        </p:txBody>
      </p:sp>
      <p:sp>
        <p:nvSpPr>
          <p:cNvPr id="4" name="Slide Number Placeholder 3"/>
          <p:cNvSpPr>
            <a:spLocks noGrp="1"/>
          </p:cNvSpPr>
          <p:nvPr>
            <p:ph type="sldNum" sz="quarter" idx="5"/>
          </p:nvPr>
        </p:nvSpPr>
        <p:spPr/>
        <p:txBody>
          <a:bodyPr/>
          <a:lstStyle/>
          <a:p>
            <a:fld id="{79230CFA-805A-4FD3-B3A0-DAAA5993DA17}" type="slidenum">
              <a:rPr lang="en-US" noProof="0" smtClean="0"/>
              <a:t>6</a:t>
            </a:fld>
            <a:endParaRPr lang="en-US" noProof="0" dirty="0"/>
          </a:p>
        </p:txBody>
      </p:sp>
    </p:spTree>
    <p:extLst>
      <p:ext uri="{BB962C8B-B14F-4D97-AF65-F5344CB8AC3E}">
        <p14:creationId xmlns:p14="http://schemas.microsoft.com/office/powerpoint/2010/main" val="30746865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 apply those open principles to teaching resources, we get open educational resources, or OERs. </a:t>
            </a:r>
          </a:p>
          <a:p>
            <a:endParaRPr lang="en-US" dirty="0"/>
          </a:p>
          <a:p>
            <a:r>
              <a:rPr lang="en-US" dirty="0"/>
              <a:t>Open educational resources are teaching and learning materials that are freely available, and either in the public domain or published with an open license that enables users to engage in access, use, repurpose, reuse, and redistribution. Those 5 activities have been renamed and developed into an easier list to remember…</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From Atkins, Brown &amp; Hammond (2007). </a:t>
            </a:r>
            <a:r>
              <a:rPr lang="en-US" i="1" u="sng" dirty="0">
                <a:hlinkClick r:id="rId3"/>
              </a:rPr>
              <a:t>A Review of the Open Educational Resources (OER) Movement: Achievements, Challenges, and New Opportunities</a:t>
            </a:r>
            <a:endParaRPr lang="en-US" sz="1100" i="1" dirty="0"/>
          </a:p>
          <a:p>
            <a:endParaRPr lang="en-US" dirty="0"/>
          </a:p>
        </p:txBody>
      </p:sp>
      <p:sp>
        <p:nvSpPr>
          <p:cNvPr id="4" name="Slide Number Placeholder 3"/>
          <p:cNvSpPr>
            <a:spLocks noGrp="1"/>
          </p:cNvSpPr>
          <p:nvPr>
            <p:ph type="sldNum" sz="quarter" idx="5"/>
          </p:nvPr>
        </p:nvSpPr>
        <p:spPr/>
        <p:txBody>
          <a:bodyPr/>
          <a:lstStyle/>
          <a:p>
            <a:fld id="{79230CFA-805A-4FD3-B3A0-DAAA5993DA17}" type="slidenum">
              <a:rPr lang="en-US" noProof="0" smtClean="0"/>
              <a:t>7</a:t>
            </a:fld>
            <a:endParaRPr lang="en-US" noProof="0" dirty="0"/>
          </a:p>
        </p:txBody>
      </p:sp>
    </p:spTree>
    <p:extLst>
      <p:ext uri="{BB962C8B-B14F-4D97-AF65-F5344CB8AC3E}">
        <p14:creationId xmlns:p14="http://schemas.microsoft.com/office/powerpoint/2010/main" val="11297964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…known as the 5Rs. These describe the range of activities that someone can do with a resource. </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You can </a:t>
            </a:r>
            <a:r>
              <a:rPr lang="en-US" sz="1200" b="1" i="0" kern="1200" dirty="0">
                <a:solidFill>
                  <a:schemeClr val="tx1"/>
                </a:solidFill>
                <a:effectLst/>
                <a:latin typeface="+mn-lt"/>
                <a:ea typeface="+mn-ea"/>
                <a:cs typeface="+mn-cs"/>
              </a:rPr>
              <a:t>Retain</a:t>
            </a:r>
            <a:r>
              <a:rPr lang="en-US" sz="1200" b="0" i="0" kern="1200" dirty="0">
                <a:solidFill>
                  <a:schemeClr val="tx1"/>
                </a:solidFill>
                <a:effectLst/>
                <a:latin typeface="+mn-lt"/>
                <a:ea typeface="+mn-ea"/>
                <a:cs typeface="+mn-cs"/>
              </a:rPr>
              <a:t> a copy for your personal archives or reference. To engage in this activity would mean, for example, downloading a copy or creating a duplicate.</a:t>
            </a:r>
          </a:p>
          <a:p>
            <a:endParaRPr lang="en-US" dirty="0"/>
          </a:p>
          <a:p>
            <a:r>
              <a:rPr lang="en-US" sz="1200" b="0" i="0" kern="1200" dirty="0">
                <a:solidFill>
                  <a:schemeClr val="tx1"/>
                </a:solidFill>
                <a:effectLst/>
                <a:latin typeface="+mn-lt"/>
                <a:ea typeface="+mn-ea"/>
                <a:cs typeface="+mn-cs"/>
              </a:rPr>
              <a:t>Another activity is to </a:t>
            </a:r>
            <a:r>
              <a:rPr lang="en-US" sz="1200" b="1" i="0" kern="1200" dirty="0">
                <a:solidFill>
                  <a:schemeClr val="tx1"/>
                </a:solidFill>
                <a:effectLst/>
                <a:latin typeface="+mn-lt"/>
                <a:ea typeface="+mn-ea"/>
                <a:cs typeface="+mn-cs"/>
              </a:rPr>
              <a:t>Reuse</a:t>
            </a:r>
            <a:r>
              <a:rPr lang="en-US" sz="1200" b="0" i="0" kern="1200" dirty="0">
                <a:solidFill>
                  <a:schemeClr val="tx1"/>
                </a:solidFill>
                <a:effectLst/>
                <a:latin typeface="+mn-lt"/>
                <a:ea typeface="+mn-ea"/>
                <a:cs typeface="+mn-cs"/>
              </a:rPr>
              <a:t> the content beyond personal use. For example, using it in a classroom or for a study group.</a:t>
            </a:r>
          </a:p>
          <a:p>
            <a:endParaRPr lang="en-US" sz="1200" b="1"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You could also </a:t>
            </a:r>
            <a:r>
              <a:rPr lang="en-US" sz="1200" b="1" i="0" kern="1200" dirty="0">
                <a:solidFill>
                  <a:schemeClr val="tx1"/>
                </a:solidFill>
                <a:effectLst/>
                <a:latin typeface="+mn-lt"/>
                <a:ea typeface="+mn-ea"/>
                <a:cs typeface="+mn-cs"/>
              </a:rPr>
              <a:t>Revise</a:t>
            </a:r>
            <a:r>
              <a:rPr lang="en-US" sz="1200" b="0" i="0" kern="1200" dirty="0">
                <a:solidFill>
                  <a:schemeClr val="tx1"/>
                </a:solidFill>
                <a:effectLst/>
                <a:latin typeface="+mn-lt"/>
                <a:ea typeface="+mn-ea"/>
                <a:cs typeface="+mn-cs"/>
              </a:rPr>
              <a:t> the content and modify it for your specific needs. So, you could translate it into another language, or update it with new data, or adapt it for a BC or Canadian context that your students might need.</a:t>
            </a: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Remixing</a:t>
            </a:r>
            <a:r>
              <a:rPr lang="en-US" sz="1200" b="0" i="0" kern="1200" dirty="0">
                <a:solidFill>
                  <a:schemeClr val="tx1"/>
                </a:solidFill>
                <a:effectLst/>
                <a:latin typeface="+mn-lt"/>
                <a:ea typeface="+mn-ea"/>
                <a:cs typeface="+mn-cs"/>
              </a:rPr>
              <a:t> means that the content can be adapted with other content to create something new. An example of this would be taking one chapter from one open textbook, and another chapter from a different open textbook, and an openly licensed video, and packaging them together to create your own custom resource.</a:t>
            </a:r>
          </a:p>
          <a:p>
            <a:endParaRPr lang="en-US" sz="1200" b="1"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And the lastly activity is to </a:t>
            </a:r>
            <a:r>
              <a:rPr lang="en-US" sz="1200" b="1" i="0" kern="1200" dirty="0">
                <a:solidFill>
                  <a:schemeClr val="tx1"/>
                </a:solidFill>
                <a:effectLst/>
                <a:latin typeface="+mn-lt"/>
                <a:ea typeface="+mn-ea"/>
                <a:cs typeface="+mn-cs"/>
              </a:rPr>
              <a:t>Redistribute</a:t>
            </a:r>
            <a:r>
              <a:rPr lang="en-US" sz="1200" b="0" i="0" kern="1200" dirty="0">
                <a:solidFill>
                  <a:schemeClr val="tx1"/>
                </a:solidFill>
                <a:effectLst/>
                <a:latin typeface="+mn-lt"/>
                <a:ea typeface="+mn-ea"/>
                <a:cs typeface="+mn-cs"/>
              </a:rPr>
              <a:t> the content, which means that you can share the original or your adapted, customized version. For example, giving copies of the resource to students.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An open educational resource can allow for one, two, three, four, or all five of these activities. This means that when we talk about OERs, there’s actually a spectrum of open-ness. The more of these 5Rs that you are able to use the resource for, the more open it is.  What allows you, or forbids you, from using the resource in these ways is the license that a resource was published under.</a:t>
            </a:r>
            <a:endParaRPr lang="en-US" sz="1200" b="0" i="0" kern="1200" dirty="0">
              <a:solidFill>
                <a:schemeClr val="tx1"/>
              </a:solidFill>
              <a:effectLst/>
              <a:latin typeface="+mn-lt"/>
              <a:cs typeface="Calibri"/>
            </a:endParaRPr>
          </a:p>
          <a:p>
            <a:endParaRPr lang="en-US" dirty="0"/>
          </a:p>
        </p:txBody>
      </p:sp>
      <p:sp>
        <p:nvSpPr>
          <p:cNvPr id="4" name="Slide Number Placeholder 3"/>
          <p:cNvSpPr>
            <a:spLocks noGrp="1"/>
          </p:cNvSpPr>
          <p:nvPr>
            <p:ph type="sldNum" sz="quarter" idx="5"/>
          </p:nvPr>
        </p:nvSpPr>
        <p:spPr/>
        <p:txBody>
          <a:bodyPr/>
          <a:lstStyle/>
          <a:p>
            <a:fld id="{79230CFA-805A-4FD3-B3A0-DAAA5993DA17}" type="slidenum">
              <a:rPr lang="en-US" noProof="0" smtClean="0"/>
              <a:t>8</a:t>
            </a:fld>
            <a:endParaRPr lang="en-US" noProof="0" dirty="0"/>
          </a:p>
        </p:txBody>
      </p:sp>
    </p:spTree>
    <p:extLst>
      <p:ext uri="{BB962C8B-B14F-4D97-AF65-F5344CB8AC3E}">
        <p14:creationId xmlns:p14="http://schemas.microsoft.com/office/powerpoint/2010/main" val="19662456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where we get into how OERs work, which is all about the licensing.</a:t>
            </a:r>
          </a:p>
        </p:txBody>
      </p:sp>
      <p:sp>
        <p:nvSpPr>
          <p:cNvPr id="4" name="Slide Number Placeholder 3"/>
          <p:cNvSpPr>
            <a:spLocks noGrp="1"/>
          </p:cNvSpPr>
          <p:nvPr>
            <p:ph type="sldNum" sz="quarter" idx="5"/>
          </p:nvPr>
        </p:nvSpPr>
        <p:spPr/>
        <p:txBody>
          <a:bodyPr/>
          <a:lstStyle/>
          <a:p>
            <a:fld id="{79230CFA-805A-4FD3-B3A0-DAAA5993DA17}" type="slidenum">
              <a:rPr lang="en-US" noProof="0" smtClean="0"/>
              <a:t>9</a:t>
            </a:fld>
            <a:endParaRPr lang="en-US" noProof="0" dirty="0"/>
          </a:p>
        </p:txBody>
      </p:sp>
    </p:spTree>
    <p:extLst>
      <p:ext uri="{BB962C8B-B14F-4D97-AF65-F5344CB8AC3E}">
        <p14:creationId xmlns:p14="http://schemas.microsoft.com/office/powerpoint/2010/main" val="13280825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sv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hyperlink" Target="https://creativecommons.org/licenses/by-sa/4.0/" TargetMode="External"/><Relationship Id="rId4" Type="http://schemas.openxmlformats.org/officeDocument/2006/relationships/hyperlink" Target="https://www.kpu.ca/teaching-and-learning/"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Hexagon 11">
            <a:extLst>
              <a:ext uri="{FF2B5EF4-FFF2-40B4-BE49-F238E27FC236}">
                <a16:creationId xmlns:a16="http://schemas.microsoft.com/office/drawing/2014/main" id="{DA43C6E0-5A6F-4694-86D1-D4DD7C1BF3EE}"/>
              </a:ext>
            </a:extLst>
          </p:cNvPr>
          <p:cNvSpPr/>
          <p:nvPr/>
        </p:nvSpPr>
        <p:spPr>
          <a:xfrm>
            <a:off x="10282911" y="2336038"/>
            <a:ext cx="2409831" cy="1913308"/>
          </a:xfrm>
          <a:prstGeom prst="hexagon">
            <a:avLst/>
          </a:prstGeom>
          <a:solidFill>
            <a:schemeClr val="accent3"/>
          </a:solidFill>
          <a:ln>
            <a:noFill/>
          </a:ln>
          <a:effectLst>
            <a:outerShdw blurRad="177800" dist="177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0" dirty="0"/>
          </a:p>
        </p:txBody>
      </p:sp>
      <p:sp>
        <p:nvSpPr>
          <p:cNvPr id="11" name="Hexagon 10">
            <a:extLst>
              <a:ext uri="{FF2B5EF4-FFF2-40B4-BE49-F238E27FC236}">
                <a16:creationId xmlns:a16="http://schemas.microsoft.com/office/drawing/2014/main" id="{7AD16279-386F-4FB7-A509-72E6A54F53F0}"/>
              </a:ext>
            </a:extLst>
          </p:cNvPr>
          <p:cNvSpPr/>
          <p:nvPr/>
        </p:nvSpPr>
        <p:spPr>
          <a:xfrm>
            <a:off x="8610600" y="2328480"/>
            <a:ext cx="1423868" cy="1920866"/>
          </a:xfrm>
          <a:prstGeom prst="hexagon">
            <a:avLst/>
          </a:prstGeom>
          <a:ln>
            <a:noFill/>
          </a:ln>
          <a:effectLst>
            <a:outerShdw blurRad="177800" dist="1778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0" dirty="0"/>
          </a:p>
        </p:txBody>
      </p:sp>
      <p:sp>
        <p:nvSpPr>
          <p:cNvPr id="9" name="Rectangle 8"/>
          <p:cNvSpPr/>
          <p:nvPr/>
        </p:nvSpPr>
        <p:spPr bwMode="ltGray">
          <a:xfrm>
            <a:off x="0" y="2329543"/>
            <a:ext cx="8968085" cy="1920867"/>
          </a:xfrm>
          <a:prstGeom prst="rect">
            <a:avLst/>
          </a:prstGeom>
          <a:solidFill>
            <a:schemeClr val="bg2"/>
          </a:solidFill>
          <a:ln>
            <a:noFill/>
          </a:ln>
          <a:effectLst>
            <a:outerShdw blurRad="177800" dist="1778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1" y="2470253"/>
            <a:ext cx="8465563" cy="1636526"/>
          </a:xfrm>
        </p:spPr>
        <p:txBody>
          <a:bodyPr anchor="ctr">
            <a:noAutofit/>
          </a:bodyPr>
          <a:lstStyle>
            <a:lvl1pPr algn="r">
              <a:defRPr sz="5400" b="1"/>
            </a:lvl1pPr>
          </a:lstStyle>
          <a:p>
            <a:r>
              <a:rPr lang="en-US"/>
              <a:t>Click to edit Master title style</a:t>
            </a:r>
            <a:endParaRPr lang="en-US" dirty="0"/>
          </a:p>
        </p:txBody>
      </p:sp>
      <p:sp>
        <p:nvSpPr>
          <p:cNvPr id="3" name="Subtitle 2"/>
          <p:cNvSpPr>
            <a:spLocks noGrp="1"/>
          </p:cNvSpPr>
          <p:nvPr>
            <p:ph type="subTitle" idx="1"/>
          </p:nvPr>
        </p:nvSpPr>
        <p:spPr>
          <a:xfrm>
            <a:off x="680322" y="4394039"/>
            <a:ext cx="8465562" cy="1117687"/>
          </a:xfrm>
        </p:spPr>
        <p:txBody>
          <a:bodyPr>
            <a:normAutofit/>
          </a:bodyPr>
          <a:lstStyle>
            <a:lvl1pPr marL="0" indent="0" algn="r">
              <a:buNone/>
              <a:defRPr sz="4000" b="0" i="0" u="none">
                <a:solidFill>
                  <a:schemeClr val="accent3"/>
                </a:solidFill>
                <a:latin typeface="Courgette" panose="0200060307040006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3" name="Picture 12">
            <a:extLst>
              <a:ext uri="{FF2B5EF4-FFF2-40B4-BE49-F238E27FC236}">
                <a16:creationId xmlns:a16="http://schemas.microsoft.com/office/drawing/2014/main" id="{CE8BF193-3AB4-4394-9E74-A0603A87E8FB}"/>
              </a:ext>
            </a:extLst>
          </p:cNvPr>
          <p:cNvPicPr>
            <a:picLocks noChangeAspect="1"/>
          </p:cNvPicPr>
          <p:nvPr/>
        </p:nvPicPr>
        <p:blipFill>
          <a:blip r:embed="rId2"/>
          <a:stretch>
            <a:fillRect/>
          </a:stretch>
        </p:blipFill>
        <p:spPr>
          <a:xfrm>
            <a:off x="10063254" y="5793627"/>
            <a:ext cx="2128746" cy="1064373"/>
          </a:xfrm>
          <a:prstGeom prst="rect">
            <a:avLst/>
          </a:prstGeom>
        </p:spPr>
      </p:pic>
      <p:pic>
        <p:nvPicPr>
          <p:cNvPr id="14" name="Picture 13">
            <a:extLst>
              <a:ext uri="{FF2B5EF4-FFF2-40B4-BE49-F238E27FC236}">
                <a16:creationId xmlns:a16="http://schemas.microsoft.com/office/drawing/2014/main" id="{F2283ACC-1117-4B2D-843A-7326978C426F}"/>
              </a:ext>
            </a:extLst>
          </p:cNvPr>
          <p:cNvPicPr>
            <a:picLocks noChangeAspect="1"/>
          </p:cNvPicPr>
          <p:nvPr/>
        </p:nvPicPr>
        <p:blipFill>
          <a:blip r:embed="rId3"/>
          <a:stretch>
            <a:fillRect/>
          </a:stretch>
        </p:blipFill>
        <p:spPr>
          <a:xfrm>
            <a:off x="219342" y="6309212"/>
            <a:ext cx="1009557" cy="353220"/>
          </a:xfrm>
          <a:prstGeom prst="rect">
            <a:avLst/>
          </a:prstGeom>
        </p:spPr>
      </p:pic>
      <p:sp>
        <p:nvSpPr>
          <p:cNvPr id="15" name="TextBox 14">
            <a:extLst>
              <a:ext uri="{FF2B5EF4-FFF2-40B4-BE49-F238E27FC236}">
                <a16:creationId xmlns:a16="http://schemas.microsoft.com/office/drawing/2014/main" id="{9CE3418C-770F-4ABF-AE7B-92742399B5ED}"/>
              </a:ext>
            </a:extLst>
          </p:cNvPr>
          <p:cNvSpPr txBox="1"/>
          <p:nvPr/>
        </p:nvSpPr>
        <p:spPr>
          <a:xfrm>
            <a:off x="1228899" y="6270378"/>
            <a:ext cx="10631908" cy="430887"/>
          </a:xfrm>
          <a:prstGeom prst="rect">
            <a:avLst/>
          </a:prstGeom>
          <a:noFill/>
        </p:spPr>
        <p:txBody>
          <a:bodyPr wrap="square" lIns="91440" tIns="45720" rIns="91440" bIns="45720" rtlCol="0" anchor="t">
            <a:spAutoFit/>
          </a:bodyPr>
          <a:lstStyle/>
          <a:p>
            <a:r>
              <a:rPr lang="en-US" sz="1100" dirty="0">
                <a:solidFill>
                  <a:schemeClr val="bg1">
                    <a:lumMod val="90000"/>
                    <a:lumOff val="10000"/>
                  </a:schemeClr>
                </a:solidFill>
              </a:rPr>
              <a:t>Created by Amanda Grey for </a:t>
            </a:r>
            <a:r>
              <a:rPr lang="en-US" sz="1100" dirty="0">
                <a:solidFill>
                  <a:schemeClr val="bg1">
                    <a:lumMod val="90000"/>
                    <a:lumOff val="10000"/>
                  </a:schemeClr>
                </a:solidFill>
                <a:hlinkClick r:id="rId4">
                  <a:extLst>
                    <a:ext uri="{A12FA001-AC4F-418D-AE19-62706E023703}">
                      <ahyp:hlinkClr xmlns:ahyp="http://schemas.microsoft.com/office/drawing/2018/hyperlinkcolor" val="tx"/>
                    </a:ext>
                  </a:extLst>
                </a:hlinkClick>
              </a:rPr>
              <a:t>KPU Teaching &amp; Learning</a:t>
            </a:r>
            <a:endParaRPr lang="en-US" sz="1100" dirty="0">
              <a:solidFill>
                <a:schemeClr val="bg1">
                  <a:lumMod val="90000"/>
                  <a:lumOff val="10000"/>
                </a:schemeClr>
              </a:solidFill>
            </a:endParaRPr>
          </a:p>
          <a:p>
            <a:r>
              <a:rPr lang="en-US" sz="1100" dirty="0">
                <a:solidFill>
                  <a:schemeClr val="bg1">
                    <a:lumMod val="90000"/>
                    <a:lumOff val="10000"/>
                  </a:schemeClr>
                </a:solidFill>
              </a:rPr>
              <a:t>Unless otherwise stated, this presentation is licensed under </a:t>
            </a:r>
            <a:r>
              <a:rPr lang="en-US" sz="1100" dirty="0">
                <a:solidFill>
                  <a:schemeClr val="bg1">
                    <a:lumMod val="90000"/>
                    <a:lumOff val="10000"/>
                  </a:schemeClr>
                </a:solidFill>
                <a:hlinkClick r:id="rId5">
                  <a:extLst>
                    <a:ext uri="{A12FA001-AC4F-418D-AE19-62706E023703}">
                      <ahyp:hlinkClr xmlns:ahyp="http://schemas.microsoft.com/office/drawing/2018/hyperlinkcolor" val="tx"/>
                    </a:ext>
                  </a:extLst>
                </a:hlinkClick>
              </a:rPr>
              <a:t>Creative Commons Attribution-</a:t>
            </a:r>
            <a:r>
              <a:rPr lang="en-US" sz="1100" dirty="0" err="1">
                <a:solidFill>
                  <a:schemeClr val="bg1">
                    <a:lumMod val="90000"/>
                    <a:lumOff val="10000"/>
                  </a:schemeClr>
                </a:solidFill>
                <a:hlinkClick r:id="rId5">
                  <a:extLst>
                    <a:ext uri="{A12FA001-AC4F-418D-AE19-62706E023703}">
                      <ahyp:hlinkClr xmlns:ahyp="http://schemas.microsoft.com/office/drawing/2018/hyperlinkcolor" val="tx"/>
                    </a:ext>
                  </a:extLst>
                </a:hlinkClick>
              </a:rPr>
              <a:t>ShareAlike</a:t>
            </a:r>
            <a:r>
              <a:rPr lang="en-US" sz="1100" dirty="0">
                <a:solidFill>
                  <a:schemeClr val="bg1">
                    <a:lumMod val="90000"/>
                    <a:lumOff val="10000"/>
                  </a:schemeClr>
                </a:solidFill>
                <a:hlinkClick r:id="rId5">
                  <a:extLst>
                    <a:ext uri="{A12FA001-AC4F-418D-AE19-62706E023703}">
                      <ahyp:hlinkClr xmlns:ahyp="http://schemas.microsoft.com/office/drawing/2018/hyperlinkcolor" val="tx"/>
                    </a:ext>
                  </a:extLst>
                </a:hlinkClick>
              </a:rPr>
              <a:t> 4.0 International</a:t>
            </a:r>
            <a:r>
              <a:rPr lang="en-US" sz="1100" dirty="0">
                <a:solidFill>
                  <a:schemeClr val="bg1">
                    <a:lumMod val="90000"/>
                    <a:lumOff val="10000"/>
                  </a:schemeClr>
                </a:solidFill>
              </a:rPr>
              <a:t>.</a:t>
            </a:r>
          </a:p>
        </p:txBody>
      </p:sp>
      <p:pic>
        <p:nvPicPr>
          <p:cNvPr id="17" name="Graphic 16" descr="Unlock">
            <a:extLst>
              <a:ext uri="{FF2B5EF4-FFF2-40B4-BE49-F238E27FC236}">
                <a16:creationId xmlns:a16="http://schemas.microsoft.com/office/drawing/2014/main" id="{A112CD7D-F81E-4A40-9A1E-F9D281D223B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830070" y="2615150"/>
            <a:ext cx="1282863" cy="1282863"/>
          </a:xfrm>
          <a:prstGeom prst="rect">
            <a:avLst/>
          </a:prstGeom>
        </p:spPr>
      </p:pic>
    </p:spTree>
    <p:extLst>
      <p:ext uri="{BB962C8B-B14F-4D97-AF65-F5344CB8AC3E}">
        <p14:creationId xmlns:p14="http://schemas.microsoft.com/office/powerpoint/2010/main" val="3880131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2" name="Hexagon 11">
            <a:extLst>
              <a:ext uri="{FF2B5EF4-FFF2-40B4-BE49-F238E27FC236}">
                <a16:creationId xmlns:a16="http://schemas.microsoft.com/office/drawing/2014/main" id="{1322D019-4A41-49A6-9C20-733CD2F1AC6F}"/>
              </a:ext>
            </a:extLst>
          </p:cNvPr>
          <p:cNvSpPr/>
          <p:nvPr/>
        </p:nvSpPr>
        <p:spPr>
          <a:xfrm>
            <a:off x="8857159" y="609599"/>
            <a:ext cx="1946843" cy="1360640"/>
          </a:xfrm>
          <a:prstGeom prst="hexagon">
            <a:avLst/>
          </a:prstGeom>
          <a:ln>
            <a:noFill/>
          </a:ln>
          <a:effectLst>
            <a:outerShdw blurRad="177800" dist="1778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0" dirty="0"/>
          </a:p>
        </p:txBody>
      </p:sp>
      <p:sp>
        <p:nvSpPr>
          <p:cNvPr id="17" name="Rectangle 16"/>
          <p:cNvSpPr/>
          <p:nvPr/>
        </p:nvSpPr>
        <p:spPr bwMode="ltGray">
          <a:xfrm>
            <a:off x="-38208" y="606920"/>
            <a:ext cx="9241971" cy="1360641"/>
          </a:xfrm>
          <a:prstGeom prst="rect">
            <a:avLst/>
          </a:prstGeom>
          <a:solidFill>
            <a:schemeClr val="bg2"/>
          </a:solidFill>
          <a:ln>
            <a:noFill/>
          </a:ln>
          <a:effectLst>
            <a:outerShdw blurRad="177800" dist="1778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08395" y="746771"/>
            <a:ext cx="9985788" cy="1080938"/>
          </a:xfrm>
        </p:spPr>
        <p:txBody>
          <a:bodyPr>
            <a:noAutofit/>
          </a:bodyPr>
          <a:lstStyle>
            <a:lvl1pPr>
              <a:defRPr sz="4800" b="1"/>
            </a:lvl1pPr>
          </a:lstStyle>
          <a:p>
            <a:r>
              <a:rPr lang="en-US"/>
              <a:t>Click to edit Master title style</a:t>
            </a:r>
            <a:endParaRPr lang="en-US" dirty="0"/>
          </a:p>
        </p:txBody>
      </p:sp>
      <p:sp>
        <p:nvSpPr>
          <p:cNvPr id="3" name="Content Placeholder 2"/>
          <p:cNvSpPr>
            <a:spLocks noGrp="1"/>
          </p:cNvSpPr>
          <p:nvPr>
            <p:ph idx="1"/>
          </p:nvPr>
        </p:nvSpPr>
        <p:spPr>
          <a:xfrm>
            <a:off x="578194" y="2370554"/>
            <a:ext cx="11035611" cy="3725462"/>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191429" y="6301312"/>
            <a:ext cx="6870660" cy="365125"/>
          </a:xfrm>
        </p:spPr>
        <p:txBody>
          <a:bodyPr/>
          <a:lstStyle/>
          <a:p>
            <a:r>
              <a:rPr lang="en-US"/>
              <a:t>KPU Teaching and Learning, CC-BY-SA</a:t>
            </a:r>
            <a:endParaRPr lang="en-US" dirty="0"/>
          </a:p>
        </p:txBody>
      </p:sp>
      <p:sp>
        <p:nvSpPr>
          <p:cNvPr id="11" name="Hexagon 10">
            <a:extLst>
              <a:ext uri="{FF2B5EF4-FFF2-40B4-BE49-F238E27FC236}">
                <a16:creationId xmlns:a16="http://schemas.microsoft.com/office/drawing/2014/main" id="{FE6CB6E6-CF24-4214-94BB-5E3CFE1A02F1}"/>
              </a:ext>
            </a:extLst>
          </p:cNvPr>
          <p:cNvSpPr/>
          <p:nvPr/>
        </p:nvSpPr>
        <p:spPr>
          <a:xfrm>
            <a:off x="10929061" y="612276"/>
            <a:ext cx="1602997" cy="1355286"/>
          </a:xfrm>
          <a:prstGeom prst="hexagon">
            <a:avLst/>
          </a:prstGeom>
          <a:solidFill>
            <a:schemeClr val="accent3"/>
          </a:solidFill>
          <a:ln>
            <a:noFill/>
          </a:ln>
          <a:effectLst>
            <a:outerShdw blurRad="177800" dist="177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0" dirty="0"/>
          </a:p>
        </p:txBody>
      </p:sp>
    </p:spTree>
    <p:extLst>
      <p:ext uri="{BB962C8B-B14F-4D97-AF65-F5344CB8AC3E}">
        <p14:creationId xmlns:p14="http://schemas.microsoft.com/office/powerpoint/2010/main" val="3638689058"/>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genda">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15686" y="882627"/>
            <a:ext cx="7511578" cy="5092745"/>
          </a:xfrm>
        </p:spPr>
        <p:txBody>
          <a:bodyPr anchor="ctr">
            <a:normAutofit/>
          </a:bodyPr>
          <a:lstStyle>
            <a:lvl1pPr marL="0" indent="0" algn="l">
              <a:spcBef>
                <a:spcPts val="1200"/>
              </a:spcBef>
              <a:spcAft>
                <a:spcPts val="600"/>
              </a:spcAft>
              <a:buNone/>
              <a:defRPr sz="4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a:xfrm>
            <a:off x="168692" y="6275353"/>
            <a:ext cx="6870660" cy="365125"/>
          </a:xfrm>
        </p:spPr>
        <p:txBody>
          <a:bodyPr/>
          <a:lstStyle/>
          <a:p>
            <a:r>
              <a:rPr lang="en-US"/>
              <a:t>KPU Teaching and Learning, CC-BY-SA</a:t>
            </a:r>
            <a:endParaRPr lang="en-US" dirty="0"/>
          </a:p>
        </p:txBody>
      </p:sp>
      <p:sp>
        <p:nvSpPr>
          <p:cNvPr id="11" name="Hexagon 10">
            <a:extLst>
              <a:ext uri="{FF2B5EF4-FFF2-40B4-BE49-F238E27FC236}">
                <a16:creationId xmlns:a16="http://schemas.microsoft.com/office/drawing/2014/main" id="{0D1A62BC-79EE-4E69-9AFC-B11FB3E582D9}"/>
              </a:ext>
            </a:extLst>
          </p:cNvPr>
          <p:cNvSpPr/>
          <p:nvPr/>
        </p:nvSpPr>
        <p:spPr>
          <a:xfrm rot="5400000">
            <a:off x="9153276" y="-689155"/>
            <a:ext cx="1909088" cy="3536985"/>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0" dirty="0"/>
          </a:p>
        </p:txBody>
      </p:sp>
      <p:sp>
        <p:nvSpPr>
          <p:cNvPr id="13" name="Rectangle 12">
            <a:extLst>
              <a:ext uri="{FF2B5EF4-FFF2-40B4-BE49-F238E27FC236}">
                <a16:creationId xmlns:a16="http://schemas.microsoft.com/office/drawing/2014/main" id="{E00B4758-99B3-4628-BF2A-2BF673CE42B1}"/>
              </a:ext>
            </a:extLst>
          </p:cNvPr>
          <p:cNvSpPr/>
          <p:nvPr/>
        </p:nvSpPr>
        <p:spPr>
          <a:xfrm rot="5400000">
            <a:off x="8145199" y="1718751"/>
            <a:ext cx="3925242" cy="35369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Hexagon 14">
            <a:extLst>
              <a:ext uri="{FF2B5EF4-FFF2-40B4-BE49-F238E27FC236}">
                <a16:creationId xmlns:a16="http://schemas.microsoft.com/office/drawing/2014/main" id="{30CE2C53-C1DE-4E7D-AED1-30E6E82C8E85}"/>
              </a:ext>
            </a:extLst>
          </p:cNvPr>
          <p:cNvSpPr/>
          <p:nvPr/>
        </p:nvSpPr>
        <p:spPr>
          <a:xfrm rot="5400000">
            <a:off x="9153276" y="4010169"/>
            <a:ext cx="1909088" cy="3536986"/>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0" dirty="0"/>
          </a:p>
        </p:txBody>
      </p:sp>
      <p:sp>
        <p:nvSpPr>
          <p:cNvPr id="2" name="Title 1"/>
          <p:cNvSpPr>
            <a:spLocks noGrp="1"/>
          </p:cNvSpPr>
          <p:nvPr>
            <p:ph type="title" hasCustomPrompt="1"/>
          </p:nvPr>
        </p:nvSpPr>
        <p:spPr>
          <a:xfrm>
            <a:off x="8339327" y="2844421"/>
            <a:ext cx="3430868" cy="1090788"/>
          </a:xfrm>
        </p:spPr>
        <p:txBody>
          <a:bodyPr anchor="ctr">
            <a:noAutofit/>
          </a:bodyPr>
          <a:lstStyle>
            <a:lvl1pPr algn="ctr">
              <a:defRPr sz="4800">
                <a:latin typeface="Courgette" panose="02000603070400060004" pitchFamily="2" charset="0"/>
              </a:defRPr>
            </a:lvl1pPr>
          </a:lstStyle>
          <a:p>
            <a:r>
              <a:rPr lang="en-US" dirty="0"/>
              <a:t>Agenda</a:t>
            </a:r>
          </a:p>
        </p:txBody>
      </p:sp>
    </p:spTree>
    <p:extLst>
      <p:ext uri="{BB962C8B-B14F-4D97-AF65-F5344CB8AC3E}">
        <p14:creationId xmlns:p14="http://schemas.microsoft.com/office/powerpoint/2010/main" val="36866126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9" name="Hexagon 8">
            <a:extLst>
              <a:ext uri="{FF2B5EF4-FFF2-40B4-BE49-F238E27FC236}">
                <a16:creationId xmlns:a16="http://schemas.microsoft.com/office/drawing/2014/main" id="{461114B2-9EB1-424C-B0AF-1DAD23456464}"/>
              </a:ext>
            </a:extLst>
          </p:cNvPr>
          <p:cNvSpPr/>
          <p:nvPr/>
        </p:nvSpPr>
        <p:spPr>
          <a:xfrm>
            <a:off x="469809" y="2328480"/>
            <a:ext cx="1423868" cy="1920866"/>
          </a:xfrm>
          <a:prstGeom prst="hexagon">
            <a:avLst/>
          </a:prstGeom>
          <a:ln>
            <a:noFill/>
          </a:ln>
          <a:effectLst>
            <a:outerShdw blurRad="177800" dist="177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0" dirty="0"/>
          </a:p>
        </p:txBody>
      </p:sp>
      <p:sp>
        <p:nvSpPr>
          <p:cNvPr id="5" name="Footer Placeholder 4"/>
          <p:cNvSpPr>
            <a:spLocks noGrp="1"/>
          </p:cNvSpPr>
          <p:nvPr>
            <p:ph type="ftr" sz="quarter" idx="11"/>
          </p:nvPr>
        </p:nvSpPr>
        <p:spPr>
          <a:xfrm>
            <a:off x="168692" y="6275353"/>
            <a:ext cx="6870660" cy="365125"/>
          </a:xfrm>
        </p:spPr>
        <p:txBody>
          <a:bodyPr/>
          <a:lstStyle/>
          <a:p>
            <a:r>
              <a:rPr lang="en-US"/>
              <a:t>KPU Teaching and Learning, CC-BY-SA</a:t>
            </a:r>
            <a:endParaRPr lang="en-US" dirty="0"/>
          </a:p>
        </p:txBody>
      </p:sp>
      <p:sp>
        <p:nvSpPr>
          <p:cNvPr id="6" name="Hexagon 5">
            <a:extLst>
              <a:ext uri="{FF2B5EF4-FFF2-40B4-BE49-F238E27FC236}">
                <a16:creationId xmlns:a16="http://schemas.microsoft.com/office/drawing/2014/main" id="{6D04A5DC-7AD6-442B-B8A1-8D729251B526}"/>
              </a:ext>
            </a:extLst>
          </p:cNvPr>
          <p:cNvSpPr/>
          <p:nvPr/>
        </p:nvSpPr>
        <p:spPr>
          <a:xfrm>
            <a:off x="10146792" y="2328480"/>
            <a:ext cx="1423868" cy="1920866"/>
          </a:xfrm>
          <a:prstGeom prst="hexagon">
            <a:avLst/>
          </a:prstGeom>
          <a:ln>
            <a:noFill/>
          </a:ln>
          <a:effectLst>
            <a:outerShdw blurRad="177800" dist="1778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0" dirty="0"/>
          </a:p>
        </p:txBody>
      </p:sp>
      <p:sp>
        <p:nvSpPr>
          <p:cNvPr id="7" name="Rectangle 6">
            <a:extLst>
              <a:ext uri="{FF2B5EF4-FFF2-40B4-BE49-F238E27FC236}">
                <a16:creationId xmlns:a16="http://schemas.microsoft.com/office/drawing/2014/main" id="{C4452D7F-A5A2-4F88-8FDD-DBF531047744}"/>
              </a:ext>
            </a:extLst>
          </p:cNvPr>
          <p:cNvSpPr/>
          <p:nvPr/>
        </p:nvSpPr>
        <p:spPr bwMode="ltGray">
          <a:xfrm>
            <a:off x="1536193" y="2328479"/>
            <a:ext cx="8689355" cy="1920867"/>
          </a:xfrm>
          <a:prstGeom prst="rect">
            <a:avLst/>
          </a:prstGeom>
          <a:solidFill>
            <a:schemeClr val="bg2"/>
          </a:solidFill>
          <a:ln>
            <a:noFill/>
          </a:ln>
          <a:effectLst>
            <a:outerShdw blurRad="177800" dist="177800" dir="30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1D1FBBB6-9070-4921-A7D3-117D62C1E002}"/>
              </a:ext>
            </a:extLst>
          </p:cNvPr>
          <p:cNvSpPr/>
          <p:nvPr/>
        </p:nvSpPr>
        <p:spPr bwMode="ltGray">
          <a:xfrm>
            <a:off x="839380" y="2328478"/>
            <a:ext cx="10361709" cy="1920867"/>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536191" y="2340931"/>
            <a:ext cx="8968085" cy="1908414"/>
          </a:xfrm>
        </p:spPr>
        <p:txBody>
          <a:bodyPr anchor="ctr">
            <a:noAutofit/>
          </a:bodyPr>
          <a:lstStyle>
            <a:lvl1pPr algn="ctr">
              <a:defRPr sz="5400">
                <a:solidFill>
                  <a:schemeClr val="tx1"/>
                </a:solidFill>
                <a:latin typeface="Courgette" panose="02000603070400060004" pitchFamily="2" charset="0"/>
              </a:defRPr>
            </a:lvl1pPr>
          </a:lstStyle>
          <a:p>
            <a:r>
              <a:rPr lang="en-US"/>
              <a:t>Click to edit Master title style</a:t>
            </a:r>
            <a:endParaRPr lang="en-US" dirty="0"/>
          </a:p>
        </p:txBody>
      </p:sp>
    </p:spTree>
    <p:extLst>
      <p:ext uri="{BB962C8B-B14F-4D97-AF65-F5344CB8AC3E}">
        <p14:creationId xmlns:p14="http://schemas.microsoft.com/office/powerpoint/2010/main" val="3303612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2" name="Hexagon 11">
            <a:extLst>
              <a:ext uri="{FF2B5EF4-FFF2-40B4-BE49-F238E27FC236}">
                <a16:creationId xmlns:a16="http://schemas.microsoft.com/office/drawing/2014/main" id="{17738A59-68E2-4241-97A3-476D61D537B1}"/>
              </a:ext>
            </a:extLst>
          </p:cNvPr>
          <p:cNvSpPr/>
          <p:nvPr/>
        </p:nvSpPr>
        <p:spPr>
          <a:xfrm>
            <a:off x="8857159" y="609599"/>
            <a:ext cx="1946843" cy="1360640"/>
          </a:xfrm>
          <a:prstGeom prst="hexagon">
            <a:avLst/>
          </a:prstGeom>
          <a:ln>
            <a:noFill/>
          </a:ln>
          <a:effectLst>
            <a:outerShdw blurRad="177800" dist="1778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0" dirty="0"/>
          </a:p>
        </p:txBody>
      </p:sp>
      <p:sp>
        <p:nvSpPr>
          <p:cNvPr id="13" name="Rectangle 12">
            <a:extLst>
              <a:ext uri="{FF2B5EF4-FFF2-40B4-BE49-F238E27FC236}">
                <a16:creationId xmlns:a16="http://schemas.microsoft.com/office/drawing/2014/main" id="{51349530-3246-42FE-A803-83EA7E02F49E}"/>
              </a:ext>
            </a:extLst>
          </p:cNvPr>
          <p:cNvSpPr/>
          <p:nvPr/>
        </p:nvSpPr>
        <p:spPr bwMode="ltGray">
          <a:xfrm>
            <a:off x="0" y="609600"/>
            <a:ext cx="9241971" cy="1368198"/>
          </a:xfrm>
          <a:prstGeom prst="rect">
            <a:avLst/>
          </a:prstGeom>
          <a:solidFill>
            <a:schemeClr val="bg2"/>
          </a:solidFill>
          <a:ln>
            <a:noFill/>
          </a:ln>
          <a:effectLst>
            <a:outerShdw blurRad="177800" dist="1778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sp>
        <p:nvSpPr>
          <p:cNvPr id="14" name="Hexagon 13">
            <a:extLst>
              <a:ext uri="{FF2B5EF4-FFF2-40B4-BE49-F238E27FC236}">
                <a16:creationId xmlns:a16="http://schemas.microsoft.com/office/drawing/2014/main" id="{A4DFAE16-CE68-4E98-B821-77B4B496CB98}"/>
              </a:ext>
            </a:extLst>
          </p:cNvPr>
          <p:cNvSpPr/>
          <p:nvPr/>
        </p:nvSpPr>
        <p:spPr>
          <a:xfrm>
            <a:off x="10929061" y="612276"/>
            <a:ext cx="1602997" cy="1355286"/>
          </a:xfrm>
          <a:prstGeom prst="hexagon">
            <a:avLst/>
          </a:prstGeom>
          <a:solidFill>
            <a:schemeClr val="accent3"/>
          </a:solidFill>
          <a:ln>
            <a:noFill/>
          </a:ln>
          <a:effectLst>
            <a:outerShdw blurRad="177800" dist="177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0" dirty="0"/>
          </a:p>
        </p:txBody>
      </p:sp>
      <p:sp>
        <p:nvSpPr>
          <p:cNvPr id="2" name="Title 1"/>
          <p:cNvSpPr>
            <a:spLocks noGrp="1"/>
          </p:cNvSpPr>
          <p:nvPr>
            <p:ph type="title"/>
          </p:nvPr>
        </p:nvSpPr>
        <p:spPr>
          <a:xfrm>
            <a:off x="308395" y="757008"/>
            <a:ext cx="9985785" cy="1080938"/>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7550981" y="5936187"/>
            <a:ext cx="2743200" cy="365125"/>
          </a:xfrm>
          <a:prstGeom prst="rect">
            <a:avLst/>
          </a:prstGeom>
        </p:spPr>
        <p:txBody>
          <a:bodyPr/>
          <a:lstStyle/>
          <a:p>
            <a:endParaRPr lang="en-US"/>
          </a:p>
        </p:txBody>
      </p:sp>
      <p:sp>
        <p:nvSpPr>
          <p:cNvPr id="6" name="Footer Placeholder 5"/>
          <p:cNvSpPr>
            <a:spLocks noGrp="1"/>
          </p:cNvSpPr>
          <p:nvPr>
            <p:ph type="ftr" sz="quarter" idx="11"/>
          </p:nvPr>
        </p:nvSpPr>
        <p:spPr>
          <a:xfrm>
            <a:off x="179579" y="6302823"/>
            <a:ext cx="6870660" cy="365125"/>
          </a:xfrm>
        </p:spPr>
        <p:txBody>
          <a:bodyPr/>
          <a:lstStyle/>
          <a:p>
            <a:r>
              <a:rPr lang="en-US"/>
              <a:t>KPU Teaching and Learning, CC-BY-SA</a:t>
            </a:r>
            <a:endParaRPr lang="en-US" dirty="0"/>
          </a:p>
        </p:txBody>
      </p:sp>
    </p:spTree>
    <p:extLst>
      <p:ext uri="{BB962C8B-B14F-4D97-AF65-F5344CB8AC3E}">
        <p14:creationId xmlns:p14="http://schemas.microsoft.com/office/powerpoint/2010/main" val="2666211381"/>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hank You">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CAE9E35-F4C4-4EAE-A22F-123C2A9F6986}"/>
              </a:ext>
            </a:extLst>
          </p:cNvPr>
          <p:cNvSpPr/>
          <p:nvPr/>
        </p:nvSpPr>
        <p:spPr bwMode="ltGray">
          <a:xfrm>
            <a:off x="1685544" y="4415088"/>
            <a:ext cx="3362800" cy="793965"/>
          </a:xfrm>
          <a:prstGeom prst="rect">
            <a:avLst/>
          </a:prstGeom>
          <a:solidFill>
            <a:schemeClr val="accent3"/>
          </a:solidFill>
          <a:ln>
            <a:noFill/>
          </a:ln>
          <a:effectLst>
            <a:outerShdw blurRad="177800" dist="177800" dir="30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sp>
        <p:nvSpPr>
          <p:cNvPr id="9" name="Hexagon 8">
            <a:extLst>
              <a:ext uri="{FF2B5EF4-FFF2-40B4-BE49-F238E27FC236}">
                <a16:creationId xmlns:a16="http://schemas.microsoft.com/office/drawing/2014/main" id="{461114B2-9EB1-424C-B0AF-1DAD23456464}"/>
              </a:ext>
            </a:extLst>
          </p:cNvPr>
          <p:cNvSpPr/>
          <p:nvPr/>
        </p:nvSpPr>
        <p:spPr>
          <a:xfrm>
            <a:off x="469809" y="2328480"/>
            <a:ext cx="1423868" cy="1920866"/>
          </a:xfrm>
          <a:prstGeom prst="hexagon">
            <a:avLst/>
          </a:prstGeom>
          <a:ln>
            <a:noFill/>
          </a:ln>
          <a:effectLst>
            <a:outerShdw blurRad="177800" dist="177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0" dirty="0"/>
          </a:p>
        </p:txBody>
      </p:sp>
      <p:sp>
        <p:nvSpPr>
          <p:cNvPr id="5" name="Footer Placeholder 4"/>
          <p:cNvSpPr>
            <a:spLocks noGrp="1"/>
          </p:cNvSpPr>
          <p:nvPr>
            <p:ph type="ftr" sz="quarter" idx="11"/>
          </p:nvPr>
        </p:nvSpPr>
        <p:spPr>
          <a:xfrm>
            <a:off x="168692" y="6275353"/>
            <a:ext cx="6870660" cy="365125"/>
          </a:xfrm>
        </p:spPr>
        <p:txBody>
          <a:bodyPr/>
          <a:lstStyle/>
          <a:p>
            <a:r>
              <a:rPr lang="en-US"/>
              <a:t>KPU Teaching and Learning, CC-BY-SA</a:t>
            </a:r>
            <a:endParaRPr lang="en-US" dirty="0"/>
          </a:p>
        </p:txBody>
      </p:sp>
      <p:sp>
        <p:nvSpPr>
          <p:cNvPr id="6" name="Hexagon 5">
            <a:extLst>
              <a:ext uri="{FF2B5EF4-FFF2-40B4-BE49-F238E27FC236}">
                <a16:creationId xmlns:a16="http://schemas.microsoft.com/office/drawing/2014/main" id="{6D04A5DC-7AD6-442B-B8A1-8D729251B526}"/>
              </a:ext>
            </a:extLst>
          </p:cNvPr>
          <p:cNvSpPr/>
          <p:nvPr/>
        </p:nvSpPr>
        <p:spPr>
          <a:xfrm>
            <a:off x="10146792" y="2328480"/>
            <a:ext cx="1423868" cy="1920866"/>
          </a:xfrm>
          <a:prstGeom prst="hexagon">
            <a:avLst/>
          </a:prstGeom>
          <a:ln>
            <a:noFill/>
          </a:ln>
          <a:effectLst>
            <a:outerShdw blurRad="177800" dist="1778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0" dirty="0"/>
          </a:p>
        </p:txBody>
      </p:sp>
      <p:sp>
        <p:nvSpPr>
          <p:cNvPr id="7" name="Rectangle 6">
            <a:extLst>
              <a:ext uri="{FF2B5EF4-FFF2-40B4-BE49-F238E27FC236}">
                <a16:creationId xmlns:a16="http://schemas.microsoft.com/office/drawing/2014/main" id="{C4452D7F-A5A2-4F88-8FDD-DBF531047744}"/>
              </a:ext>
            </a:extLst>
          </p:cNvPr>
          <p:cNvSpPr/>
          <p:nvPr/>
        </p:nvSpPr>
        <p:spPr bwMode="ltGray">
          <a:xfrm>
            <a:off x="1536193" y="2328479"/>
            <a:ext cx="8689355" cy="1920867"/>
          </a:xfrm>
          <a:prstGeom prst="rect">
            <a:avLst/>
          </a:prstGeom>
          <a:solidFill>
            <a:schemeClr val="bg2"/>
          </a:solidFill>
          <a:ln>
            <a:noFill/>
          </a:ln>
          <a:effectLst>
            <a:outerShdw blurRad="177800" dist="177800" dir="30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1D1FBBB6-9070-4921-A7D3-117D62C1E002}"/>
              </a:ext>
            </a:extLst>
          </p:cNvPr>
          <p:cNvSpPr/>
          <p:nvPr/>
        </p:nvSpPr>
        <p:spPr bwMode="ltGray">
          <a:xfrm>
            <a:off x="839380" y="2328478"/>
            <a:ext cx="10361709" cy="1920867"/>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1536191" y="2340931"/>
            <a:ext cx="8968085" cy="1908414"/>
          </a:xfrm>
        </p:spPr>
        <p:txBody>
          <a:bodyPr anchor="ctr">
            <a:noAutofit/>
          </a:bodyPr>
          <a:lstStyle>
            <a:lvl1pPr algn="ctr">
              <a:defRPr sz="5400">
                <a:solidFill>
                  <a:schemeClr val="tx1"/>
                </a:solidFill>
                <a:latin typeface="Courgette" panose="02000603070400060004" pitchFamily="2" charset="0"/>
              </a:defRPr>
            </a:lvl1pPr>
          </a:lstStyle>
          <a:p>
            <a:r>
              <a:rPr lang="en-US" dirty="0"/>
              <a:t>Thank You!</a:t>
            </a:r>
          </a:p>
        </p:txBody>
      </p:sp>
      <p:sp>
        <p:nvSpPr>
          <p:cNvPr id="15" name="Hexagon 14">
            <a:extLst>
              <a:ext uri="{FF2B5EF4-FFF2-40B4-BE49-F238E27FC236}">
                <a16:creationId xmlns:a16="http://schemas.microsoft.com/office/drawing/2014/main" id="{9F21F14A-2D05-4755-8021-1CCB51D31198}"/>
              </a:ext>
            </a:extLst>
          </p:cNvPr>
          <p:cNvSpPr/>
          <p:nvPr/>
        </p:nvSpPr>
        <p:spPr>
          <a:xfrm>
            <a:off x="963332" y="4412288"/>
            <a:ext cx="930345" cy="797491"/>
          </a:xfrm>
          <a:prstGeom prst="hexagon">
            <a:avLst/>
          </a:prstGeom>
          <a:solidFill>
            <a:schemeClr val="accent3"/>
          </a:solidFill>
          <a:ln>
            <a:noFill/>
          </a:ln>
          <a:effectLst>
            <a:outerShdw blurRad="177800" dist="177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0" dirty="0"/>
          </a:p>
        </p:txBody>
      </p:sp>
      <p:sp>
        <p:nvSpPr>
          <p:cNvPr id="16" name="Hexagon 15">
            <a:extLst>
              <a:ext uri="{FF2B5EF4-FFF2-40B4-BE49-F238E27FC236}">
                <a16:creationId xmlns:a16="http://schemas.microsoft.com/office/drawing/2014/main" id="{A22FD21B-0335-43BE-858F-9DE495A45C16}"/>
              </a:ext>
            </a:extLst>
          </p:cNvPr>
          <p:cNvSpPr/>
          <p:nvPr/>
        </p:nvSpPr>
        <p:spPr>
          <a:xfrm>
            <a:off x="5048344" y="4411564"/>
            <a:ext cx="845045" cy="797489"/>
          </a:xfrm>
          <a:prstGeom prst="hexagon">
            <a:avLst/>
          </a:prstGeom>
          <a:solidFill>
            <a:schemeClr val="accent3"/>
          </a:solidFill>
          <a:ln>
            <a:noFill/>
          </a:ln>
          <a:effectLst>
            <a:outerShdw blurRad="177800" dist="1778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0" dirty="0"/>
          </a:p>
        </p:txBody>
      </p:sp>
      <p:sp>
        <p:nvSpPr>
          <p:cNvPr id="18" name="Rectangle 17">
            <a:extLst>
              <a:ext uri="{FF2B5EF4-FFF2-40B4-BE49-F238E27FC236}">
                <a16:creationId xmlns:a16="http://schemas.microsoft.com/office/drawing/2014/main" id="{1227B8E1-5DAF-4DE8-8212-C43A7936D599}"/>
              </a:ext>
            </a:extLst>
          </p:cNvPr>
          <p:cNvSpPr/>
          <p:nvPr/>
        </p:nvSpPr>
        <p:spPr bwMode="ltGray">
          <a:xfrm>
            <a:off x="1181743" y="4411563"/>
            <a:ext cx="4277443" cy="797490"/>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sp>
      <p:sp>
        <p:nvSpPr>
          <p:cNvPr id="19" name="Title 1">
            <a:extLst>
              <a:ext uri="{FF2B5EF4-FFF2-40B4-BE49-F238E27FC236}">
                <a16:creationId xmlns:a16="http://schemas.microsoft.com/office/drawing/2014/main" id="{9C53E9F6-01B3-4792-87DA-52927167E743}"/>
              </a:ext>
            </a:extLst>
          </p:cNvPr>
          <p:cNvSpPr txBox="1">
            <a:spLocks/>
          </p:cNvSpPr>
          <p:nvPr/>
        </p:nvSpPr>
        <p:spPr>
          <a:xfrm>
            <a:off x="1380908" y="4452844"/>
            <a:ext cx="4180205" cy="714927"/>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5400" b="1" kern="1200">
                <a:solidFill>
                  <a:schemeClr val="tx1"/>
                </a:solidFill>
                <a:latin typeface="Courgette" panose="02000603070400060004" pitchFamily="2" charset="0"/>
                <a:ea typeface="+mj-ea"/>
                <a:cs typeface="+mj-cs"/>
              </a:defRPr>
            </a:lvl1pPr>
          </a:lstStyle>
          <a:p>
            <a:r>
              <a:rPr lang="en-US" sz="2400" b="0" dirty="0">
                <a:latin typeface="+mn-lt"/>
              </a:rPr>
              <a:t>amanda.grey@kpu.ca</a:t>
            </a:r>
          </a:p>
          <a:p>
            <a:r>
              <a:rPr lang="en-US" sz="2000" b="0" dirty="0">
                <a:latin typeface="+mn-lt"/>
              </a:rPr>
              <a:t>open@kpu.ca</a:t>
            </a:r>
          </a:p>
        </p:txBody>
      </p:sp>
      <p:sp>
        <p:nvSpPr>
          <p:cNvPr id="20" name="Rectangle 19">
            <a:extLst>
              <a:ext uri="{FF2B5EF4-FFF2-40B4-BE49-F238E27FC236}">
                <a16:creationId xmlns:a16="http://schemas.microsoft.com/office/drawing/2014/main" id="{36DEB882-B122-4840-AB9B-FA78588558A5}"/>
              </a:ext>
            </a:extLst>
          </p:cNvPr>
          <p:cNvSpPr/>
          <p:nvPr/>
        </p:nvSpPr>
        <p:spPr bwMode="ltGray">
          <a:xfrm>
            <a:off x="6828386" y="4415088"/>
            <a:ext cx="3362800" cy="793965"/>
          </a:xfrm>
          <a:prstGeom prst="rect">
            <a:avLst/>
          </a:prstGeom>
          <a:solidFill>
            <a:schemeClr val="accent3"/>
          </a:solidFill>
          <a:ln>
            <a:noFill/>
          </a:ln>
          <a:effectLst>
            <a:outerShdw blurRad="177800" dist="177800" dir="30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sp>
        <p:nvSpPr>
          <p:cNvPr id="21" name="Hexagon 20">
            <a:extLst>
              <a:ext uri="{FF2B5EF4-FFF2-40B4-BE49-F238E27FC236}">
                <a16:creationId xmlns:a16="http://schemas.microsoft.com/office/drawing/2014/main" id="{CC6DB662-211E-4061-99E6-BF59F2FBADCF}"/>
              </a:ext>
            </a:extLst>
          </p:cNvPr>
          <p:cNvSpPr/>
          <p:nvPr/>
        </p:nvSpPr>
        <p:spPr>
          <a:xfrm>
            <a:off x="6106174" y="4412288"/>
            <a:ext cx="930345" cy="797491"/>
          </a:xfrm>
          <a:prstGeom prst="hexagon">
            <a:avLst/>
          </a:prstGeom>
          <a:solidFill>
            <a:schemeClr val="accent3"/>
          </a:solidFill>
          <a:ln>
            <a:noFill/>
          </a:ln>
          <a:effectLst>
            <a:outerShdw blurRad="177800" dist="177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0" dirty="0"/>
          </a:p>
        </p:txBody>
      </p:sp>
      <p:sp>
        <p:nvSpPr>
          <p:cNvPr id="22" name="Hexagon 21">
            <a:extLst>
              <a:ext uri="{FF2B5EF4-FFF2-40B4-BE49-F238E27FC236}">
                <a16:creationId xmlns:a16="http://schemas.microsoft.com/office/drawing/2014/main" id="{410F4EAA-5BC2-4EA6-9DD7-288EC1674171}"/>
              </a:ext>
            </a:extLst>
          </p:cNvPr>
          <p:cNvSpPr/>
          <p:nvPr/>
        </p:nvSpPr>
        <p:spPr>
          <a:xfrm>
            <a:off x="10191186" y="4411564"/>
            <a:ext cx="845045" cy="797489"/>
          </a:xfrm>
          <a:prstGeom prst="hexagon">
            <a:avLst/>
          </a:prstGeom>
          <a:solidFill>
            <a:schemeClr val="accent3"/>
          </a:solidFill>
          <a:ln>
            <a:noFill/>
          </a:ln>
          <a:effectLst>
            <a:outerShdw blurRad="177800" dist="1778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0" dirty="0"/>
          </a:p>
        </p:txBody>
      </p:sp>
      <p:sp>
        <p:nvSpPr>
          <p:cNvPr id="23" name="Rectangle 22">
            <a:extLst>
              <a:ext uri="{FF2B5EF4-FFF2-40B4-BE49-F238E27FC236}">
                <a16:creationId xmlns:a16="http://schemas.microsoft.com/office/drawing/2014/main" id="{01F26CA8-321D-4E1A-852E-C7BE1DCDB91D}"/>
              </a:ext>
            </a:extLst>
          </p:cNvPr>
          <p:cNvSpPr/>
          <p:nvPr/>
        </p:nvSpPr>
        <p:spPr bwMode="ltGray">
          <a:xfrm>
            <a:off x="6324585" y="4411563"/>
            <a:ext cx="4277443" cy="797490"/>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sp>
      <p:sp>
        <p:nvSpPr>
          <p:cNvPr id="24" name="Title 1">
            <a:extLst>
              <a:ext uri="{FF2B5EF4-FFF2-40B4-BE49-F238E27FC236}">
                <a16:creationId xmlns:a16="http://schemas.microsoft.com/office/drawing/2014/main" id="{980AAC92-9ADF-4F49-B0D8-6BB539266FC7}"/>
              </a:ext>
            </a:extLst>
          </p:cNvPr>
          <p:cNvSpPr txBox="1">
            <a:spLocks/>
          </p:cNvSpPr>
          <p:nvPr/>
        </p:nvSpPr>
        <p:spPr>
          <a:xfrm>
            <a:off x="6523750" y="4452844"/>
            <a:ext cx="4180205" cy="714927"/>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5400" b="1" kern="1200">
                <a:solidFill>
                  <a:schemeClr val="tx1"/>
                </a:solidFill>
                <a:latin typeface="Courgette" panose="02000603070400060004" pitchFamily="2" charset="0"/>
                <a:ea typeface="+mj-ea"/>
                <a:cs typeface="+mj-cs"/>
              </a:defRPr>
            </a:lvl1pPr>
          </a:lstStyle>
          <a:p>
            <a:r>
              <a:rPr lang="en-US" sz="2400" b="0" dirty="0">
                <a:latin typeface="+mn-lt"/>
              </a:rPr>
              <a:t>kpu.ca/open</a:t>
            </a:r>
            <a:endParaRPr lang="en-US" sz="2000" b="0" dirty="0">
              <a:latin typeface="+mn-lt"/>
            </a:endParaRPr>
          </a:p>
        </p:txBody>
      </p:sp>
    </p:spTree>
    <p:extLst>
      <p:ext uri="{BB962C8B-B14F-4D97-AF65-F5344CB8AC3E}">
        <p14:creationId xmlns:p14="http://schemas.microsoft.com/office/powerpoint/2010/main" val="2864854745"/>
      </p:ext>
    </p:extLst>
  </p:cSld>
  <p:clrMapOvr>
    <a:masterClrMapping/>
  </p:clrMapOvr>
  <p:hf sldNum="0" hd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55C44A74-755F-4536-9C85-883A1FC7A42E}"/>
              </a:ext>
            </a:extLst>
          </p:cNvPr>
          <p:cNvSpPr>
            <a:spLocks noGrp="1"/>
          </p:cNvSpPr>
          <p:nvPr>
            <p:ph type="ftr" sz="quarter" idx="10"/>
          </p:nvPr>
        </p:nvSpPr>
        <p:spPr/>
        <p:txBody>
          <a:bodyPr/>
          <a:lstStyle/>
          <a:p>
            <a:r>
              <a:rPr lang="en-US"/>
              <a:t>KPU Teaching and Learning, CC-BY-SA</a:t>
            </a:r>
            <a:endParaRPr lang="en-US" dirty="0"/>
          </a:p>
        </p:txBody>
      </p:sp>
    </p:spTree>
    <p:extLst>
      <p:ext uri="{BB962C8B-B14F-4D97-AF65-F5344CB8AC3E}">
        <p14:creationId xmlns:p14="http://schemas.microsoft.com/office/powerpoint/2010/main" val="4283260473"/>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3493" y="2245590"/>
            <a:ext cx="11152450" cy="385918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234007" y="6256333"/>
            <a:ext cx="6870660" cy="365125"/>
          </a:xfrm>
          <a:prstGeom prst="rect">
            <a:avLst/>
          </a:prstGeom>
        </p:spPr>
        <p:txBody>
          <a:bodyPr vert="horz" lIns="91440" tIns="45720" rIns="91440" bIns="45720" rtlCol="0" anchor="ctr"/>
          <a:lstStyle>
            <a:lvl1pPr algn="l">
              <a:defRPr sz="1200" i="1">
                <a:solidFill>
                  <a:schemeClr val="bg1"/>
                </a:solidFill>
              </a:defRPr>
            </a:lvl1pPr>
          </a:lstStyle>
          <a:p>
            <a:r>
              <a:rPr lang="en-US"/>
              <a:t>KPU Teaching and Learning, CC-BY-SA</a:t>
            </a:r>
            <a:endParaRPr lang="en-US" dirty="0"/>
          </a:p>
        </p:txBody>
      </p:sp>
    </p:spTree>
    <p:extLst>
      <p:ext uri="{BB962C8B-B14F-4D97-AF65-F5344CB8AC3E}">
        <p14:creationId xmlns:p14="http://schemas.microsoft.com/office/powerpoint/2010/main" val="2974747582"/>
      </p:ext>
    </p:extLst>
  </p:cSld>
  <p:clrMap bg1="dk1" tx1="lt1" bg2="dk2" tx2="lt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Lst>
  <p:hf sldNum="0" hdr="0" dt="0"/>
  <p:txStyles>
    <p:titleStyle>
      <a:lvl1pPr algn="l" defTabSz="914400" rtl="0" eaLnBrk="1" latinLnBrk="0" hangingPunct="1">
        <a:lnSpc>
          <a:spcPct val="90000"/>
        </a:lnSpc>
        <a:spcBef>
          <a:spcPct val="0"/>
        </a:spcBef>
        <a:buNone/>
        <a:defRPr sz="4800" b="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600"/>
        </a:spcBef>
        <a:buFont typeface="Arial" panose="020B0604020202020204" pitchFamily="34" charset="0"/>
        <a:buChar char="•"/>
        <a:defRPr sz="4000" kern="1200">
          <a:solidFill>
            <a:schemeClr val="bg1"/>
          </a:solidFill>
          <a:latin typeface="+mn-lt"/>
          <a:ea typeface="+mn-ea"/>
          <a:cs typeface="+mn-cs"/>
        </a:defRPr>
      </a:lvl1pPr>
      <a:lvl2pPr marL="685800" indent="-228600" algn="l" defTabSz="914400" rtl="0" eaLnBrk="1" latinLnBrk="0" hangingPunct="1">
        <a:lnSpc>
          <a:spcPct val="100000"/>
        </a:lnSpc>
        <a:spcBef>
          <a:spcPts val="600"/>
        </a:spcBef>
        <a:buFont typeface="Arial" panose="020B0604020202020204" pitchFamily="34" charset="0"/>
        <a:buChar char="•"/>
        <a:defRPr sz="4000" kern="1200">
          <a:solidFill>
            <a:schemeClr val="bg1"/>
          </a:solidFill>
          <a:latin typeface="+mn-lt"/>
          <a:ea typeface="+mn-ea"/>
          <a:cs typeface="+mn-cs"/>
        </a:defRPr>
      </a:lvl2pPr>
      <a:lvl3pPr marL="1143000" indent="-228600" algn="l" defTabSz="914400" rtl="0" eaLnBrk="1" latinLnBrk="0" hangingPunct="1">
        <a:lnSpc>
          <a:spcPct val="100000"/>
        </a:lnSpc>
        <a:spcBef>
          <a:spcPts val="600"/>
        </a:spcBef>
        <a:buFont typeface="Arial" panose="020B0604020202020204" pitchFamily="34" charset="0"/>
        <a:buChar char="•"/>
        <a:defRPr sz="4000" kern="1200">
          <a:solidFill>
            <a:schemeClr val="bg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4000" kern="1200">
          <a:solidFill>
            <a:schemeClr val="bg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4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hyperlink" Target="https://commons.wikimedia.org/wiki/File:Creative_commons_license_spectrum.svg"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hyperlink" Target="https://creativecommons.org/licenses/by/4.0/"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s://www.slideshare.net/opencontent/open-education-a-simple-introduction"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hyperlink" Target="https://creativecommons.org/licenses/by/4.0/"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hyperlink" Target="https://pdfs.semanticscholar.org/8d16/858268c5c15496aac6c880f9f50afd9640b2.pdf"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hyperlink" Target="https://creativecommons.org/licenses/by/4.0/" TargetMode="External"/><Relationship Id="rId5" Type="http://schemas.openxmlformats.org/officeDocument/2006/relationships/hyperlink" Target="https://www.slideshare.net/opencontent/open-education-a-simple-introduction" TargetMode="External"/><Relationship Id="rId4" Type="http://schemas.microsoft.com/office/2007/relationships/hdphoto" Target="../media/hdphoto1.wdp"/></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https://www.unesco.org/en/right-education"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brill.com/edcollbook/title/56897"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pdfs.semanticscholar.org/8d16/858268c5c15496aac6c880f9f50afd9640b2.pdf"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creativecommons.org/licenses/by/4.0/" TargetMode="External"/><Relationship Id="rId5" Type="http://schemas.openxmlformats.org/officeDocument/2006/relationships/hyperlink" Target="https://www.slideshare.net/opencontent/open-education-a-simple-introduction" TargetMode="Externa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ECE9F-5380-4A04-953E-0ED08CE104B5}"/>
              </a:ext>
            </a:extLst>
          </p:cNvPr>
          <p:cNvSpPr>
            <a:spLocks noGrp="1"/>
          </p:cNvSpPr>
          <p:nvPr>
            <p:ph type="ctrTitle"/>
          </p:nvPr>
        </p:nvSpPr>
        <p:spPr/>
        <p:txBody>
          <a:bodyPr/>
          <a:lstStyle/>
          <a:p>
            <a:r>
              <a:rPr lang="en-US" dirty="0"/>
              <a:t>What is Open?</a:t>
            </a:r>
          </a:p>
        </p:txBody>
      </p:sp>
      <p:sp>
        <p:nvSpPr>
          <p:cNvPr id="3" name="Subtitle 2">
            <a:extLst>
              <a:ext uri="{FF2B5EF4-FFF2-40B4-BE49-F238E27FC236}">
                <a16:creationId xmlns:a16="http://schemas.microsoft.com/office/drawing/2014/main" id="{71A49DBF-114F-4F6A-A20A-BC28BD157464}"/>
              </a:ext>
            </a:extLst>
          </p:cNvPr>
          <p:cNvSpPr>
            <a:spLocks noGrp="1"/>
          </p:cNvSpPr>
          <p:nvPr>
            <p:ph type="subTitle" idx="1"/>
          </p:nvPr>
        </p:nvSpPr>
        <p:spPr/>
        <p:txBody>
          <a:bodyPr/>
          <a:lstStyle/>
          <a:p>
            <a:r>
              <a:rPr lang="en-US" dirty="0"/>
              <a:t>Open Educational Resources (OERs)</a:t>
            </a:r>
          </a:p>
        </p:txBody>
      </p:sp>
    </p:spTree>
    <p:extLst>
      <p:ext uri="{BB962C8B-B14F-4D97-AF65-F5344CB8AC3E}">
        <p14:creationId xmlns:p14="http://schemas.microsoft.com/office/powerpoint/2010/main" val="18976113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A2E14-6C35-4E47-A048-5394DBC6C017}"/>
              </a:ext>
            </a:extLst>
          </p:cNvPr>
          <p:cNvSpPr>
            <a:spLocks noGrp="1"/>
          </p:cNvSpPr>
          <p:nvPr>
            <p:ph type="title"/>
          </p:nvPr>
        </p:nvSpPr>
        <p:spPr/>
        <p:txBody>
          <a:bodyPr/>
          <a:lstStyle/>
          <a:p>
            <a:r>
              <a:rPr lang="en-US" dirty="0"/>
              <a:t>Open Licensing</a:t>
            </a:r>
          </a:p>
        </p:txBody>
      </p:sp>
      <p:pic>
        <p:nvPicPr>
          <p:cNvPr id="13" name="Content Placeholder 12">
            <a:extLst>
              <a:ext uri="{FF2B5EF4-FFF2-40B4-BE49-F238E27FC236}">
                <a16:creationId xmlns:a16="http://schemas.microsoft.com/office/drawing/2014/main" id="{D649F854-7565-43E8-98FF-C8CB39419CF9}"/>
              </a:ext>
            </a:extLst>
          </p:cNvPr>
          <p:cNvPicPr>
            <a:picLocks noGrp="1" noChangeAspect="1"/>
          </p:cNvPicPr>
          <p:nvPr>
            <p:ph idx="1"/>
          </p:nvPr>
        </p:nvPicPr>
        <p:blipFill>
          <a:blip r:embed="rId3"/>
          <a:stretch>
            <a:fillRect/>
          </a:stretch>
        </p:blipFill>
        <p:spPr>
          <a:xfrm>
            <a:off x="4233069" y="2370138"/>
            <a:ext cx="3725862" cy="3725862"/>
          </a:xfrm>
        </p:spPr>
      </p:pic>
      <p:sp>
        <p:nvSpPr>
          <p:cNvPr id="4" name="Footer Placeholder 3">
            <a:extLst>
              <a:ext uri="{FF2B5EF4-FFF2-40B4-BE49-F238E27FC236}">
                <a16:creationId xmlns:a16="http://schemas.microsoft.com/office/drawing/2014/main" id="{1D8A9969-628A-440B-A85E-D52EF24A6CFE}"/>
              </a:ext>
            </a:extLst>
          </p:cNvPr>
          <p:cNvSpPr>
            <a:spLocks noGrp="1"/>
          </p:cNvSpPr>
          <p:nvPr>
            <p:ph type="ftr" sz="quarter" idx="11"/>
          </p:nvPr>
        </p:nvSpPr>
        <p:spPr/>
        <p:txBody>
          <a:bodyPr/>
          <a:lstStyle/>
          <a:p>
            <a:r>
              <a:rPr lang="en-US"/>
              <a:t>KPU Teaching and Learning, CC-BY-SA</a:t>
            </a:r>
            <a:endParaRPr lang="en-US" dirty="0"/>
          </a:p>
        </p:txBody>
      </p:sp>
    </p:spTree>
    <p:extLst>
      <p:ext uri="{BB962C8B-B14F-4D97-AF65-F5344CB8AC3E}">
        <p14:creationId xmlns:p14="http://schemas.microsoft.com/office/powerpoint/2010/main" val="7314865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A2E14-6C35-4E47-A048-5394DBC6C017}"/>
              </a:ext>
            </a:extLst>
          </p:cNvPr>
          <p:cNvSpPr>
            <a:spLocks noGrp="1"/>
          </p:cNvSpPr>
          <p:nvPr>
            <p:ph type="title"/>
          </p:nvPr>
        </p:nvSpPr>
        <p:spPr/>
        <p:txBody>
          <a:bodyPr>
            <a:normAutofit/>
          </a:bodyPr>
          <a:lstStyle/>
          <a:p>
            <a:r>
              <a:rPr lang="en-US"/>
              <a:t>Open Licensing</a:t>
            </a:r>
            <a:endParaRPr lang="en-US" dirty="0"/>
          </a:p>
        </p:txBody>
      </p:sp>
      <p:sp>
        <p:nvSpPr>
          <p:cNvPr id="26" name="Content Placeholder 25">
            <a:extLst>
              <a:ext uri="{FF2B5EF4-FFF2-40B4-BE49-F238E27FC236}">
                <a16:creationId xmlns:a16="http://schemas.microsoft.com/office/drawing/2014/main" id="{83C675D0-8190-4880-8D33-266433164A7B}"/>
              </a:ext>
            </a:extLst>
          </p:cNvPr>
          <p:cNvSpPr>
            <a:spLocks noGrp="1"/>
          </p:cNvSpPr>
          <p:nvPr>
            <p:ph sz="half" idx="1"/>
          </p:nvPr>
        </p:nvSpPr>
        <p:spPr>
          <a:xfrm>
            <a:off x="4900611" y="3274499"/>
            <a:ext cx="1991255" cy="2235751"/>
          </a:xfrm>
        </p:spPr>
        <p:txBody>
          <a:bodyPr>
            <a:normAutofit/>
          </a:bodyPr>
          <a:lstStyle/>
          <a:p>
            <a:pPr marL="0" indent="0">
              <a:buNone/>
            </a:pPr>
            <a:r>
              <a:rPr lang="en-US" sz="13300" b="1" dirty="0">
                <a:solidFill>
                  <a:schemeClr val="accent3"/>
                </a:solidFill>
              </a:rPr>
              <a:t>≠</a:t>
            </a:r>
          </a:p>
        </p:txBody>
      </p:sp>
      <p:sp>
        <p:nvSpPr>
          <p:cNvPr id="6" name="Content Placeholder 5">
            <a:extLst>
              <a:ext uri="{FF2B5EF4-FFF2-40B4-BE49-F238E27FC236}">
                <a16:creationId xmlns:a16="http://schemas.microsoft.com/office/drawing/2014/main" id="{0C080EF3-E8DE-41A8-9E8B-D001035062C3}"/>
              </a:ext>
            </a:extLst>
          </p:cNvPr>
          <p:cNvSpPr>
            <a:spLocks noGrp="1"/>
          </p:cNvSpPr>
          <p:nvPr>
            <p:ph sz="half" idx="2"/>
          </p:nvPr>
        </p:nvSpPr>
        <p:spPr>
          <a:xfrm>
            <a:off x="6572250" y="3042925"/>
            <a:ext cx="4143376" cy="2698898"/>
          </a:xfrm>
        </p:spPr>
        <p:txBody>
          <a:bodyPr>
            <a:normAutofit/>
          </a:bodyPr>
          <a:lstStyle/>
          <a:p>
            <a:pPr marL="0" indent="0">
              <a:buNone/>
            </a:pPr>
            <a:r>
              <a:rPr lang="en-US" sz="5400" dirty="0"/>
              <a:t>Giving away or losing Copyright</a:t>
            </a:r>
          </a:p>
        </p:txBody>
      </p:sp>
      <p:sp>
        <p:nvSpPr>
          <p:cNvPr id="4" name="Footer Placeholder 3">
            <a:extLst>
              <a:ext uri="{FF2B5EF4-FFF2-40B4-BE49-F238E27FC236}">
                <a16:creationId xmlns:a16="http://schemas.microsoft.com/office/drawing/2014/main" id="{1D8A9969-628A-440B-A85E-D52EF24A6CFE}"/>
              </a:ext>
            </a:extLst>
          </p:cNvPr>
          <p:cNvSpPr>
            <a:spLocks noGrp="1"/>
          </p:cNvSpPr>
          <p:nvPr>
            <p:ph type="ftr" sz="quarter" idx="11"/>
          </p:nvPr>
        </p:nvSpPr>
        <p:spPr/>
        <p:txBody>
          <a:bodyPr/>
          <a:lstStyle/>
          <a:p>
            <a:r>
              <a:rPr lang="en-US"/>
              <a:t>KPU Teaching and Learning, CC-BY-SA</a:t>
            </a:r>
            <a:endParaRPr lang="en-US" dirty="0"/>
          </a:p>
        </p:txBody>
      </p:sp>
      <p:pic>
        <p:nvPicPr>
          <p:cNvPr id="22" name="Picture 21">
            <a:extLst>
              <a:ext uri="{FF2B5EF4-FFF2-40B4-BE49-F238E27FC236}">
                <a16:creationId xmlns:a16="http://schemas.microsoft.com/office/drawing/2014/main" id="{C32F1C72-6B9D-4C8C-BC55-96AC896B545C}"/>
              </a:ext>
            </a:extLst>
          </p:cNvPr>
          <p:cNvPicPr>
            <a:picLocks noChangeAspect="1"/>
          </p:cNvPicPr>
          <p:nvPr/>
        </p:nvPicPr>
        <p:blipFill>
          <a:blip r:embed="rId3"/>
          <a:stretch>
            <a:fillRect/>
          </a:stretch>
        </p:blipFill>
        <p:spPr>
          <a:xfrm>
            <a:off x="1688083" y="3042925"/>
            <a:ext cx="2725700" cy="2698898"/>
          </a:xfrm>
          <a:prstGeom prst="rect">
            <a:avLst/>
          </a:prstGeom>
        </p:spPr>
      </p:pic>
    </p:spTree>
    <p:extLst>
      <p:ext uri="{BB962C8B-B14F-4D97-AF65-F5344CB8AC3E}">
        <p14:creationId xmlns:p14="http://schemas.microsoft.com/office/powerpoint/2010/main" val="10492400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A2E14-6C35-4E47-A048-5394DBC6C017}"/>
              </a:ext>
            </a:extLst>
          </p:cNvPr>
          <p:cNvSpPr>
            <a:spLocks noGrp="1"/>
          </p:cNvSpPr>
          <p:nvPr>
            <p:ph type="title"/>
          </p:nvPr>
        </p:nvSpPr>
        <p:spPr/>
        <p:txBody>
          <a:bodyPr>
            <a:normAutofit/>
          </a:bodyPr>
          <a:lstStyle/>
          <a:p>
            <a:r>
              <a:rPr lang="en-US"/>
              <a:t>Open Licensing</a:t>
            </a:r>
            <a:endParaRPr lang="en-US" dirty="0"/>
          </a:p>
        </p:txBody>
      </p:sp>
      <p:sp>
        <p:nvSpPr>
          <p:cNvPr id="4" name="Footer Placeholder 3">
            <a:extLst>
              <a:ext uri="{FF2B5EF4-FFF2-40B4-BE49-F238E27FC236}">
                <a16:creationId xmlns:a16="http://schemas.microsoft.com/office/drawing/2014/main" id="{1D8A9969-628A-440B-A85E-D52EF24A6CFE}"/>
              </a:ext>
            </a:extLst>
          </p:cNvPr>
          <p:cNvSpPr>
            <a:spLocks noGrp="1"/>
          </p:cNvSpPr>
          <p:nvPr>
            <p:ph type="ftr" sz="quarter" idx="11"/>
          </p:nvPr>
        </p:nvSpPr>
        <p:spPr/>
        <p:txBody>
          <a:bodyPr/>
          <a:lstStyle/>
          <a:p>
            <a:r>
              <a:rPr lang="en-US"/>
              <a:t>KPU Teaching and Learning, CC-BY-SA</a:t>
            </a:r>
            <a:endParaRPr lang="en-US" dirty="0"/>
          </a:p>
        </p:txBody>
      </p:sp>
      <p:pic>
        <p:nvPicPr>
          <p:cNvPr id="19" name="Picture 18">
            <a:extLst>
              <a:ext uri="{FF2B5EF4-FFF2-40B4-BE49-F238E27FC236}">
                <a16:creationId xmlns:a16="http://schemas.microsoft.com/office/drawing/2014/main" id="{2E4969F5-ADCE-4B7D-B58F-A51B45DE632A}"/>
              </a:ext>
            </a:extLst>
          </p:cNvPr>
          <p:cNvPicPr>
            <a:picLocks noChangeAspect="1"/>
          </p:cNvPicPr>
          <p:nvPr/>
        </p:nvPicPr>
        <p:blipFill>
          <a:blip r:embed="rId3"/>
          <a:stretch>
            <a:fillRect/>
          </a:stretch>
        </p:blipFill>
        <p:spPr>
          <a:xfrm>
            <a:off x="4114994" y="2594156"/>
            <a:ext cx="1773864" cy="1773864"/>
          </a:xfrm>
          <a:prstGeom prst="rect">
            <a:avLst/>
          </a:prstGeom>
        </p:spPr>
      </p:pic>
      <p:pic>
        <p:nvPicPr>
          <p:cNvPr id="21" name="Picture 20">
            <a:extLst>
              <a:ext uri="{FF2B5EF4-FFF2-40B4-BE49-F238E27FC236}">
                <a16:creationId xmlns:a16="http://schemas.microsoft.com/office/drawing/2014/main" id="{B0B5CC99-11D2-4F1E-97D2-8615854BB71F}"/>
              </a:ext>
            </a:extLst>
          </p:cNvPr>
          <p:cNvPicPr>
            <a:picLocks noChangeAspect="1"/>
          </p:cNvPicPr>
          <p:nvPr/>
        </p:nvPicPr>
        <p:blipFill>
          <a:blip r:embed="rId4"/>
          <a:stretch>
            <a:fillRect/>
          </a:stretch>
        </p:blipFill>
        <p:spPr>
          <a:xfrm>
            <a:off x="6332321" y="2594156"/>
            <a:ext cx="1773864" cy="1773864"/>
          </a:xfrm>
          <a:prstGeom prst="rect">
            <a:avLst/>
          </a:prstGeom>
        </p:spPr>
      </p:pic>
      <p:pic>
        <p:nvPicPr>
          <p:cNvPr id="24" name="Picture 23">
            <a:extLst>
              <a:ext uri="{FF2B5EF4-FFF2-40B4-BE49-F238E27FC236}">
                <a16:creationId xmlns:a16="http://schemas.microsoft.com/office/drawing/2014/main" id="{8CEFBDC6-2046-46E7-81A9-6A54F24E3A48}"/>
              </a:ext>
            </a:extLst>
          </p:cNvPr>
          <p:cNvPicPr>
            <a:picLocks noChangeAspect="1"/>
          </p:cNvPicPr>
          <p:nvPr/>
        </p:nvPicPr>
        <p:blipFill>
          <a:blip r:embed="rId5"/>
          <a:stretch>
            <a:fillRect/>
          </a:stretch>
        </p:blipFill>
        <p:spPr>
          <a:xfrm>
            <a:off x="6332322" y="4555217"/>
            <a:ext cx="1773863" cy="1773863"/>
          </a:xfrm>
          <a:prstGeom prst="rect">
            <a:avLst/>
          </a:prstGeom>
        </p:spPr>
      </p:pic>
      <p:pic>
        <p:nvPicPr>
          <p:cNvPr id="27" name="Picture 26">
            <a:extLst>
              <a:ext uri="{FF2B5EF4-FFF2-40B4-BE49-F238E27FC236}">
                <a16:creationId xmlns:a16="http://schemas.microsoft.com/office/drawing/2014/main" id="{B32A8416-DB2A-4661-88CE-16F748339C10}"/>
              </a:ext>
            </a:extLst>
          </p:cNvPr>
          <p:cNvPicPr>
            <a:picLocks noChangeAspect="1"/>
          </p:cNvPicPr>
          <p:nvPr/>
        </p:nvPicPr>
        <p:blipFill>
          <a:blip r:embed="rId6"/>
          <a:stretch>
            <a:fillRect/>
          </a:stretch>
        </p:blipFill>
        <p:spPr>
          <a:xfrm>
            <a:off x="4114995" y="4555217"/>
            <a:ext cx="1773863" cy="1773863"/>
          </a:xfrm>
          <a:prstGeom prst="rect">
            <a:avLst/>
          </a:prstGeom>
        </p:spPr>
      </p:pic>
      <p:sp>
        <p:nvSpPr>
          <p:cNvPr id="30" name="TextBox 29">
            <a:extLst>
              <a:ext uri="{FF2B5EF4-FFF2-40B4-BE49-F238E27FC236}">
                <a16:creationId xmlns:a16="http://schemas.microsoft.com/office/drawing/2014/main" id="{2BA4AECC-87FD-4C2F-97B6-0DB75A9AE75E}"/>
              </a:ext>
            </a:extLst>
          </p:cNvPr>
          <p:cNvSpPr txBox="1"/>
          <p:nvPr/>
        </p:nvSpPr>
        <p:spPr>
          <a:xfrm>
            <a:off x="982785" y="2791601"/>
            <a:ext cx="2769337" cy="1323439"/>
          </a:xfrm>
          <a:prstGeom prst="rect">
            <a:avLst/>
          </a:prstGeom>
          <a:noFill/>
        </p:spPr>
        <p:txBody>
          <a:bodyPr wrap="square" rtlCol="0">
            <a:spAutoFit/>
          </a:bodyPr>
          <a:lstStyle/>
          <a:p>
            <a:pPr algn="r"/>
            <a:r>
              <a:rPr lang="en-US" sz="4000" dirty="0">
                <a:solidFill>
                  <a:schemeClr val="bg2"/>
                </a:solidFill>
              </a:rPr>
              <a:t>Attribution</a:t>
            </a:r>
          </a:p>
          <a:p>
            <a:pPr algn="r"/>
            <a:r>
              <a:rPr lang="en-US" sz="4000" dirty="0">
                <a:solidFill>
                  <a:schemeClr val="bg2"/>
                </a:solidFill>
              </a:rPr>
              <a:t>(BY)</a:t>
            </a:r>
          </a:p>
        </p:txBody>
      </p:sp>
      <p:sp>
        <p:nvSpPr>
          <p:cNvPr id="31" name="TextBox 30">
            <a:extLst>
              <a:ext uri="{FF2B5EF4-FFF2-40B4-BE49-F238E27FC236}">
                <a16:creationId xmlns:a16="http://schemas.microsoft.com/office/drawing/2014/main" id="{5A8848EE-1DE0-4EF0-B8D2-032808F11958}"/>
              </a:ext>
            </a:extLst>
          </p:cNvPr>
          <p:cNvSpPr txBox="1"/>
          <p:nvPr/>
        </p:nvSpPr>
        <p:spPr>
          <a:xfrm>
            <a:off x="234291" y="4752661"/>
            <a:ext cx="3517831" cy="1323439"/>
          </a:xfrm>
          <a:prstGeom prst="rect">
            <a:avLst/>
          </a:prstGeom>
          <a:noFill/>
        </p:spPr>
        <p:txBody>
          <a:bodyPr wrap="square" rtlCol="0">
            <a:spAutoFit/>
          </a:bodyPr>
          <a:lstStyle/>
          <a:p>
            <a:pPr algn="r"/>
            <a:r>
              <a:rPr lang="en-US" sz="4000" dirty="0">
                <a:solidFill>
                  <a:schemeClr val="bg2"/>
                </a:solidFill>
              </a:rPr>
              <a:t>Share-Alike</a:t>
            </a:r>
          </a:p>
          <a:p>
            <a:pPr algn="r"/>
            <a:r>
              <a:rPr lang="en-US" sz="4000" dirty="0">
                <a:solidFill>
                  <a:schemeClr val="bg2"/>
                </a:solidFill>
              </a:rPr>
              <a:t>(SA)</a:t>
            </a:r>
          </a:p>
        </p:txBody>
      </p:sp>
      <p:sp>
        <p:nvSpPr>
          <p:cNvPr id="33" name="TextBox 32">
            <a:extLst>
              <a:ext uri="{FF2B5EF4-FFF2-40B4-BE49-F238E27FC236}">
                <a16:creationId xmlns:a16="http://schemas.microsoft.com/office/drawing/2014/main" id="{B2F7B018-0EBE-4AF9-9BDE-9AED60059AD0}"/>
              </a:ext>
            </a:extLst>
          </p:cNvPr>
          <p:cNvSpPr txBox="1"/>
          <p:nvPr/>
        </p:nvSpPr>
        <p:spPr>
          <a:xfrm>
            <a:off x="8354651" y="2607338"/>
            <a:ext cx="3837350" cy="1938992"/>
          </a:xfrm>
          <a:prstGeom prst="rect">
            <a:avLst/>
          </a:prstGeom>
          <a:noFill/>
        </p:spPr>
        <p:txBody>
          <a:bodyPr wrap="square" rtlCol="0">
            <a:spAutoFit/>
          </a:bodyPr>
          <a:lstStyle/>
          <a:p>
            <a:r>
              <a:rPr lang="en-US" sz="4000" dirty="0">
                <a:solidFill>
                  <a:schemeClr val="bg2"/>
                </a:solidFill>
              </a:rPr>
              <a:t>Non-</a:t>
            </a:r>
          </a:p>
          <a:p>
            <a:r>
              <a:rPr lang="en-US" sz="4000" dirty="0">
                <a:solidFill>
                  <a:schemeClr val="bg2"/>
                </a:solidFill>
              </a:rPr>
              <a:t>Commercial</a:t>
            </a:r>
          </a:p>
          <a:p>
            <a:r>
              <a:rPr lang="en-US" sz="4000" dirty="0">
                <a:solidFill>
                  <a:schemeClr val="bg2"/>
                </a:solidFill>
              </a:rPr>
              <a:t>(NC)</a:t>
            </a:r>
          </a:p>
        </p:txBody>
      </p:sp>
      <p:sp>
        <p:nvSpPr>
          <p:cNvPr id="35" name="TextBox 34">
            <a:extLst>
              <a:ext uri="{FF2B5EF4-FFF2-40B4-BE49-F238E27FC236}">
                <a16:creationId xmlns:a16="http://schemas.microsoft.com/office/drawing/2014/main" id="{D3F27FA3-DDF6-4DA6-957A-36C83F5AB070}"/>
              </a:ext>
            </a:extLst>
          </p:cNvPr>
          <p:cNvSpPr txBox="1"/>
          <p:nvPr/>
        </p:nvSpPr>
        <p:spPr>
          <a:xfrm>
            <a:off x="8354650" y="4811288"/>
            <a:ext cx="3837350" cy="1323439"/>
          </a:xfrm>
          <a:prstGeom prst="rect">
            <a:avLst/>
          </a:prstGeom>
          <a:noFill/>
        </p:spPr>
        <p:txBody>
          <a:bodyPr wrap="square" rtlCol="0">
            <a:spAutoFit/>
          </a:bodyPr>
          <a:lstStyle/>
          <a:p>
            <a:r>
              <a:rPr lang="en-US" sz="4000" dirty="0">
                <a:solidFill>
                  <a:schemeClr val="bg2"/>
                </a:solidFill>
              </a:rPr>
              <a:t>No Derivatives</a:t>
            </a:r>
          </a:p>
          <a:p>
            <a:r>
              <a:rPr lang="en-US" sz="4000" dirty="0">
                <a:solidFill>
                  <a:schemeClr val="bg2"/>
                </a:solidFill>
              </a:rPr>
              <a:t>(ND)</a:t>
            </a:r>
          </a:p>
        </p:txBody>
      </p:sp>
    </p:spTree>
    <p:extLst>
      <p:ext uri="{BB962C8B-B14F-4D97-AF65-F5344CB8AC3E}">
        <p14:creationId xmlns:p14="http://schemas.microsoft.com/office/powerpoint/2010/main" val="1850945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A2E14-6C35-4E47-A048-5394DBC6C017}"/>
              </a:ext>
            </a:extLst>
          </p:cNvPr>
          <p:cNvSpPr>
            <a:spLocks noGrp="1"/>
          </p:cNvSpPr>
          <p:nvPr>
            <p:ph type="title"/>
          </p:nvPr>
        </p:nvSpPr>
        <p:spPr/>
        <p:txBody>
          <a:bodyPr>
            <a:normAutofit/>
          </a:bodyPr>
          <a:lstStyle/>
          <a:p>
            <a:r>
              <a:rPr lang="en-US"/>
              <a:t>Open Licensing</a:t>
            </a:r>
            <a:endParaRPr lang="en-US" dirty="0"/>
          </a:p>
        </p:txBody>
      </p:sp>
      <p:sp>
        <p:nvSpPr>
          <p:cNvPr id="4" name="Footer Placeholder 3">
            <a:extLst>
              <a:ext uri="{FF2B5EF4-FFF2-40B4-BE49-F238E27FC236}">
                <a16:creationId xmlns:a16="http://schemas.microsoft.com/office/drawing/2014/main" id="{1D8A9969-628A-440B-A85E-D52EF24A6CFE}"/>
              </a:ext>
            </a:extLst>
          </p:cNvPr>
          <p:cNvSpPr>
            <a:spLocks noGrp="1"/>
          </p:cNvSpPr>
          <p:nvPr>
            <p:ph type="ftr" sz="quarter" idx="11"/>
          </p:nvPr>
        </p:nvSpPr>
        <p:spPr/>
        <p:txBody>
          <a:bodyPr/>
          <a:lstStyle/>
          <a:p>
            <a:r>
              <a:rPr lang="en-US"/>
              <a:t>KPU Teaching and Learning, CC-BY-SA</a:t>
            </a:r>
            <a:endParaRPr lang="en-US" dirty="0"/>
          </a:p>
        </p:txBody>
      </p:sp>
      <p:pic>
        <p:nvPicPr>
          <p:cNvPr id="12" name="Picture 11">
            <a:extLst>
              <a:ext uri="{FF2B5EF4-FFF2-40B4-BE49-F238E27FC236}">
                <a16:creationId xmlns:a16="http://schemas.microsoft.com/office/drawing/2014/main" id="{B8424B28-FBAD-4F88-9507-DDAFD55C57E2}"/>
              </a:ext>
            </a:extLst>
          </p:cNvPr>
          <p:cNvPicPr>
            <a:picLocks noChangeAspect="1"/>
          </p:cNvPicPr>
          <p:nvPr/>
        </p:nvPicPr>
        <p:blipFill>
          <a:blip r:embed="rId3"/>
          <a:stretch>
            <a:fillRect/>
          </a:stretch>
        </p:blipFill>
        <p:spPr>
          <a:xfrm>
            <a:off x="4114994" y="2594156"/>
            <a:ext cx="1773864" cy="1773864"/>
          </a:xfrm>
          <a:prstGeom prst="rect">
            <a:avLst/>
          </a:prstGeom>
        </p:spPr>
      </p:pic>
      <p:pic>
        <p:nvPicPr>
          <p:cNvPr id="13" name="Picture 12">
            <a:extLst>
              <a:ext uri="{FF2B5EF4-FFF2-40B4-BE49-F238E27FC236}">
                <a16:creationId xmlns:a16="http://schemas.microsoft.com/office/drawing/2014/main" id="{12C0271E-A1E5-4EAF-A009-4539269DFCC4}"/>
              </a:ext>
            </a:extLst>
          </p:cNvPr>
          <p:cNvPicPr>
            <a:picLocks noChangeAspect="1"/>
          </p:cNvPicPr>
          <p:nvPr/>
        </p:nvPicPr>
        <p:blipFill>
          <a:blip r:embed="rId4">
            <a:lum bright="70000" contrast="-70000"/>
          </a:blip>
          <a:stretch>
            <a:fillRect/>
          </a:stretch>
        </p:blipFill>
        <p:spPr>
          <a:xfrm>
            <a:off x="6332321" y="2594156"/>
            <a:ext cx="1773864" cy="1773864"/>
          </a:xfrm>
          <a:prstGeom prst="rect">
            <a:avLst/>
          </a:prstGeom>
        </p:spPr>
      </p:pic>
      <p:pic>
        <p:nvPicPr>
          <p:cNvPr id="14" name="Picture 13">
            <a:extLst>
              <a:ext uri="{FF2B5EF4-FFF2-40B4-BE49-F238E27FC236}">
                <a16:creationId xmlns:a16="http://schemas.microsoft.com/office/drawing/2014/main" id="{4CD4C327-F229-405D-95AC-F26E95326E81}"/>
              </a:ext>
            </a:extLst>
          </p:cNvPr>
          <p:cNvPicPr>
            <a:picLocks noChangeAspect="1"/>
          </p:cNvPicPr>
          <p:nvPr/>
        </p:nvPicPr>
        <p:blipFill>
          <a:blip r:embed="rId5">
            <a:lum bright="70000" contrast="-70000"/>
          </a:blip>
          <a:stretch>
            <a:fillRect/>
          </a:stretch>
        </p:blipFill>
        <p:spPr>
          <a:xfrm>
            <a:off x="6332322" y="4555217"/>
            <a:ext cx="1773863" cy="1773863"/>
          </a:xfrm>
          <a:prstGeom prst="rect">
            <a:avLst/>
          </a:prstGeom>
        </p:spPr>
      </p:pic>
      <p:pic>
        <p:nvPicPr>
          <p:cNvPr id="15" name="Picture 14">
            <a:extLst>
              <a:ext uri="{FF2B5EF4-FFF2-40B4-BE49-F238E27FC236}">
                <a16:creationId xmlns:a16="http://schemas.microsoft.com/office/drawing/2014/main" id="{DC14E043-0BC9-4F43-A776-482FB1F4C922}"/>
              </a:ext>
            </a:extLst>
          </p:cNvPr>
          <p:cNvPicPr>
            <a:picLocks noChangeAspect="1"/>
          </p:cNvPicPr>
          <p:nvPr/>
        </p:nvPicPr>
        <p:blipFill>
          <a:blip r:embed="rId6">
            <a:lum bright="70000" contrast="-70000"/>
          </a:blip>
          <a:stretch>
            <a:fillRect/>
          </a:stretch>
        </p:blipFill>
        <p:spPr>
          <a:xfrm>
            <a:off x="4114995" y="4555217"/>
            <a:ext cx="1773863" cy="1773863"/>
          </a:xfrm>
          <a:prstGeom prst="rect">
            <a:avLst/>
          </a:prstGeom>
        </p:spPr>
      </p:pic>
      <p:sp>
        <p:nvSpPr>
          <p:cNvPr id="16" name="TextBox 15">
            <a:extLst>
              <a:ext uri="{FF2B5EF4-FFF2-40B4-BE49-F238E27FC236}">
                <a16:creationId xmlns:a16="http://schemas.microsoft.com/office/drawing/2014/main" id="{265F4D5A-5FA1-498C-97C3-5B86F42E0B8E}"/>
              </a:ext>
            </a:extLst>
          </p:cNvPr>
          <p:cNvSpPr txBox="1"/>
          <p:nvPr/>
        </p:nvSpPr>
        <p:spPr>
          <a:xfrm>
            <a:off x="982785" y="2791601"/>
            <a:ext cx="2769337" cy="1323439"/>
          </a:xfrm>
          <a:prstGeom prst="rect">
            <a:avLst/>
          </a:prstGeom>
          <a:noFill/>
        </p:spPr>
        <p:txBody>
          <a:bodyPr wrap="square" rtlCol="0">
            <a:spAutoFit/>
          </a:bodyPr>
          <a:lstStyle/>
          <a:p>
            <a:pPr algn="r"/>
            <a:r>
              <a:rPr lang="en-US" sz="4000" dirty="0">
                <a:solidFill>
                  <a:schemeClr val="bg2"/>
                </a:solidFill>
              </a:rPr>
              <a:t>Attribution</a:t>
            </a:r>
          </a:p>
          <a:p>
            <a:pPr algn="r"/>
            <a:r>
              <a:rPr lang="en-US" sz="4000" dirty="0">
                <a:solidFill>
                  <a:schemeClr val="bg2"/>
                </a:solidFill>
              </a:rPr>
              <a:t>(BY)</a:t>
            </a:r>
          </a:p>
        </p:txBody>
      </p:sp>
      <p:sp>
        <p:nvSpPr>
          <p:cNvPr id="17" name="TextBox 16">
            <a:extLst>
              <a:ext uri="{FF2B5EF4-FFF2-40B4-BE49-F238E27FC236}">
                <a16:creationId xmlns:a16="http://schemas.microsoft.com/office/drawing/2014/main" id="{D229BC86-CD49-46BD-8FDE-821DEECC1517}"/>
              </a:ext>
            </a:extLst>
          </p:cNvPr>
          <p:cNvSpPr txBox="1"/>
          <p:nvPr/>
        </p:nvSpPr>
        <p:spPr>
          <a:xfrm>
            <a:off x="234291" y="4752661"/>
            <a:ext cx="3517831" cy="1323439"/>
          </a:xfrm>
          <a:prstGeom prst="rect">
            <a:avLst/>
          </a:prstGeom>
          <a:noFill/>
        </p:spPr>
        <p:txBody>
          <a:bodyPr wrap="square" rtlCol="0">
            <a:spAutoFit/>
          </a:bodyPr>
          <a:lstStyle/>
          <a:p>
            <a:pPr algn="r"/>
            <a:r>
              <a:rPr lang="en-US" sz="4000" dirty="0">
                <a:solidFill>
                  <a:schemeClr val="tx1">
                    <a:lumMod val="65000"/>
                  </a:schemeClr>
                </a:solidFill>
              </a:rPr>
              <a:t>Share-Alike</a:t>
            </a:r>
          </a:p>
          <a:p>
            <a:pPr algn="r"/>
            <a:r>
              <a:rPr lang="en-US" sz="4000" dirty="0">
                <a:solidFill>
                  <a:schemeClr val="tx1">
                    <a:lumMod val="65000"/>
                  </a:schemeClr>
                </a:solidFill>
              </a:rPr>
              <a:t>(SA)</a:t>
            </a:r>
          </a:p>
        </p:txBody>
      </p:sp>
      <p:sp>
        <p:nvSpPr>
          <p:cNvPr id="18" name="TextBox 17">
            <a:extLst>
              <a:ext uri="{FF2B5EF4-FFF2-40B4-BE49-F238E27FC236}">
                <a16:creationId xmlns:a16="http://schemas.microsoft.com/office/drawing/2014/main" id="{5C279880-6E0F-4EAD-88DA-927333C190C2}"/>
              </a:ext>
            </a:extLst>
          </p:cNvPr>
          <p:cNvSpPr txBox="1"/>
          <p:nvPr/>
        </p:nvSpPr>
        <p:spPr>
          <a:xfrm>
            <a:off x="8354651" y="2607338"/>
            <a:ext cx="3837350" cy="1938992"/>
          </a:xfrm>
          <a:prstGeom prst="rect">
            <a:avLst/>
          </a:prstGeom>
          <a:noFill/>
        </p:spPr>
        <p:txBody>
          <a:bodyPr wrap="square" rtlCol="0">
            <a:spAutoFit/>
          </a:bodyPr>
          <a:lstStyle/>
          <a:p>
            <a:r>
              <a:rPr lang="en-US" sz="4000" dirty="0">
                <a:solidFill>
                  <a:schemeClr val="tx1">
                    <a:lumMod val="65000"/>
                  </a:schemeClr>
                </a:solidFill>
              </a:rPr>
              <a:t>Non-</a:t>
            </a:r>
          </a:p>
          <a:p>
            <a:r>
              <a:rPr lang="en-US" sz="4000" dirty="0">
                <a:solidFill>
                  <a:schemeClr val="tx1">
                    <a:lumMod val="65000"/>
                  </a:schemeClr>
                </a:solidFill>
              </a:rPr>
              <a:t>Commercial</a:t>
            </a:r>
          </a:p>
          <a:p>
            <a:r>
              <a:rPr lang="en-US" sz="4000" dirty="0">
                <a:solidFill>
                  <a:schemeClr val="tx1">
                    <a:lumMod val="65000"/>
                  </a:schemeClr>
                </a:solidFill>
              </a:rPr>
              <a:t>(NC)</a:t>
            </a:r>
          </a:p>
        </p:txBody>
      </p:sp>
      <p:sp>
        <p:nvSpPr>
          <p:cNvPr id="20" name="TextBox 19">
            <a:extLst>
              <a:ext uri="{FF2B5EF4-FFF2-40B4-BE49-F238E27FC236}">
                <a16:creationId xmlns:a16="http://schemas.microsoft.com/office/drawing/2014/main" id="{B8A57C5C-D8B3-43C6-BE3D-C8B63D4B00C3}"/>
              </a:ext>
            </a:extLst>
          </p:cNvPr>
          <p:cNvSpPr txBox="1"/>
          <p:nvPr/>
        </p:nvSpPr>
        <p:spPr>
          <a:xfrm>
            <a:off x="8354650" y="4811288"/>
            <a:ext cx="3837350" cy="1323439"/>
          </a:xfrm>
          <a:prstGeom prst="rect">
            <a:avLst/>
          </a:prstGeom>
          <a:noFill/>
        </p:spPr>
        <p:txBody>
          <a:bodyPr wrap="square" rtlCol="0">
            <a:spAutoFit/>
          </a:bodyPr>
          <a:lstStyle/>
          <a:p>
            <a:r>
              <a:rPr lang="en-US" sz="4000" dirty="0">
                <a:solidFill>
                  <a:schemeClr val="tx1">
                    <a:lumMod val="65000"/>
                  </a:schemeClr>
                </a:solidFill>
              </a:rPr>
              <a:t>No Derivatives</a:t>
            </a:r>
          </a:p>
          <a:p>
            <a:r>
              <a:rPr lang="en-US" sz="4000" dirty="0">
                <a:solidFill>
                  <a:schemeClr val="tx1">
                    <a:lumMod val="65000"/>
                  </a:schemeClr>
                </a:solidFill>
              </a:rPr>
              <a:t>(ND)</a:t>
            </a:r>
          </a:p>
        </p:txBody>
      </p:sp>
    </p:spTree>
    <p:extLst>
      <p:ext uri="{BB962C8B-B14F-4D97-AF65-F5344CB8AC3E}">
        <p14:creationId xmlns:p14="http://schemas.microsoft.com/office/powerpoint/2010/main" val="41368994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A2E14-6C35-4E47-A048-5394DBC6C017}"/>
              </a:ext>
            </a:extLst>
          </p:cNvPr>
          <p:cNvSpPr>
            <a:spLocks noGrp="1"/>
          </p:cNvSpPr>
          <p:nvPr>
            <p:ph type="title"/>
          </p:nvPr>
        </p:nvSpPr>
        <p:spPr/>
        <p:txBody>
          <a:bodyPr>
            <a:normAutofit/>
          </a:bodyPr>
          <a:lstStyle/>
          <a:p>
            <a:r>
              <a:rPr lang="en-US"/>
              <a:t>Open Licensing</a:t>
            </a:r>
            <a:endParaRPr lang="en-US" dirty="0"/>
          </a:p>
        </p:txBody>
      </p:sp>
      <p:sp>
        <p:nvSpPr>
          <p:cNvPr id="4" name="Footer Placeholder 3">
            <a:extLst>
              <a:ext uri="{FF2B5EF4-FFF2-40B4-BE49-F238E27FC236}">
                <a16:creationId xmlns:a16="http://schemas.microsoft.com/office/drawing/2014/main" id="{1D8A9969-628A-440B-A85E-D52EF24A6CFE}"/>
              </a:ext>
            </a:extLst>
          </p:cNvPr>
          <p:cNvSpPr>
            <a:spLocks noGrp="1"/>
          </p:cNvSpPr>
          <p:nvPr>
            <p:ph type="ftr" sz="quarter" idx="11"/>
          </p:nvPr>
        </p:nvSpPr>
        <p:spPr/>
        <p:txBody>
          <a:bodyPr/>
          <a:lstStyle/>
          <a:p>
            <a:r>
              <a:rPr lang="en-US"/>
              <a:t>KPU Teaching and Learning, CC-BY-SA</a:t>
            </a:r>
            <a:endParaRPr lang="en-US" dirty="0"/>
          </a:p>
        </p:txBody>
      </p:sp>
      <p:pic>
        <p:nvPicPr>
          <p:cNvPr id="12" name="Picture 11">
            <a:extLst>
              <a:ext uri="{FF2B5EF4-FFF2-40B4-BE49-F238E27FC236}">
                <a16:creationId xmlns:a16="http://schemas.microsoft.com/office/drawing/2014/main" id="{6C8BACD8-0865-4FE0-BF9F-69434D22A6D0}"/>
              </a:ext>
            </a:extLst>
          </p:cNvPr>
          <p:cNvPicPr>
            <a:picLocks noChangeAspect="1"/>
          </p:cNvPicPr>
          <p:nvPr/>
        </p:nvPicPr>
        <p:blipFill>
          <a:blip r:embed="rId3">
            <a:lum bright="70000" contrast="-70000"/>
          </a:blip>
          <a:stretch>
            <a:fillRect/>
          </a:stretch>
        </p:blipFill>
        <p:spPr>
          <a:xfrm>
            <a:off x="4114994" y="2594156"/>
            <a:ext cx="1773864" cy="1773864"/>
          </a:xfrm>
          <a:prstGeom prst="rect">
            <a:avLst/>
          </a:prstGeom>
        </p:spPr>
      </p:pic>
      <p:pic>
        <p:nvPicPr>
          <p:cNvPr id="13" name="Picture 12">
            <a:extLst>
              <a:ext uri="{FF2B5EF4-FFF2-40B4-BE49-F238E27FC236}">
                <a16:creationId xmlns:a16="http://schemas.microsoft.com/office/drawing/2014/main" id="{7B6C4A84-0FF5-4B2C-9AC4-6251DBC64F4D}"/>
              </a:ext>
            </a:extLst>
          </p:cNvPr>
          <p:cNvPicPr>
            <a:picLocks noChangeAspect="1"/>
          </p:cNvPicPr>
          <p:nvPr/>
        </p:nvPicPr>
        <p:blipFill>
          <a:blip r:embed="rId4">
            <a:lum bright="70000" contrast="-70000"/>
          </a:blip>
          <a:stretch>
            <a:fillRect/>
          </a:stretch>
        </p:blipFill>
        <p:spPr>
          <a:xfrm>
            <a:off x="6332321" y="2594156"/>
            <a:ext cx="1773864" cy="1773864"/>
          </a:xfrm>
          <a:prstGeom prst="rect">
            <a:avLst/>
          </a:prstGeom>
        </p:spPr>
      </p:pic>
      <p:pic>
        <p:nvPicPr>
          <p:cNvPr id="14" name="Picture 13">
            <a:extLst>
              <a:ext uri="{FF2B5EF4-FFF2-40B4-BE49-F238E27FC236}">
                <a16:creationId xmlns:a16="http://schemas.microsoft.com/office/drawing/2014/main" id="{E4C509E6-0CD2-43C7-8CFF-65FF5342B910}"/>
              </a:ext>
            </a:extLst>
          </p:cNvPr>
          <p:cNvPicPr>
            <a:picLocks noChangeAspect="1"/>
          </p:cNvPicPr>
          <p:nvPr/>
        </p:nvPicPr>
        <p:blipFill>
          <a:blip r:embed="rId5">
            <a:lum bright="70000" contrast="-70000"/>
          </a:blip>
          <a:stretch>
            <a:fillRect/>
          </a:stretch>
        </p:blipFill>
        <p:spPr>
          <a:xfrm>
            <a:off x="6332322" y="4555217"/>
            <a:ext cx="1773863" cy="1773863"/>
          </a:xfrm>
          <a:prstGeom prst="rect">
            <a:avLst/>
          </a:prstGeom>
        </p:spPr>
      </p:pic>
      <p:pic>
        <p:nvPicPr>
          <p:cNvPr id="15" name="Picture 14">
            <a:extLst>
              <a:ext uri="{FF2B5EF4-FFF2-40B4-BE49-F238E27FC236}">
                <a16:creationId xmlns:a16="http://schemas.microsoft.com/office/drawing/2014/main" id="{A91B2F26-D5E1-483C-AA02-2ADE431A5181}"/>
              </a:ext>
            </a:extLst>
          </p:cNvPr>
          <p:cNvPicPr>
            <a:picLocks noChangeAspect="1"/>
          </p:cNvPicPr>
          <p:nvPr/>
        </p:nvPicPr>
        <p:blipFill>
          <a:blip r:embed="rId6"/>
          <a:stretch>
            <a:fillRect/>
          </a:stretch>
        </p:blipFill>
        <p:spPr>
          <a:xfrm>
            <a:off x="4114995" y="4555217"/>
            <a:ext cx="1773863" cy="1773863"/>
          </a:xfrm>
          <a:prstGeom prst="rect">
            <a:avLst/>
          </a:prstGeom>
        </p:spPr>
      </p:pic>
      <p:sp>
        <p:nvSpPr>
          <p:cNvPr id="16" name="TextBox 15">
            <a:extLst>
              <a:ext uri="{FF2B5EF4-FFF2-40B4-BE49-F238E27FC236}">
                <a16:creationId xmlns:a16="http://schemas.microsoft.com/office/drawing/2014/main" id="{7A5B415B-9244-4D5F-B89C-C7FA6399B50D}"/>
              </a:ext>
            </a:extLst>
          </p:cNvPr>
          <p:cNvSpPr txBox="1"/>
          <p:nvPr/>
        </p:nvSpPr>
        <p:spPr>
          <a:xfrm>
            <a:off x="982785" y="2791601"/>
            <a:ext cx="2769337" cy="1323439"/>
          </a:xfrm>
          <a:prstGeom prst="rect">
            <a:avLst/>
          </a:prstGeom>
          <a:noFill/>
        </p:spPr>
        <p:txBody>
          <a:bodyPr wrap="square" rtlCol="0">
            <a:spAutoFit/>
          </a:bodyPr>
          <a:lstStyle/>
          <a:p>
            <a:pPr algn="r"/>
            <a:r>
              <a:rPr lang="en-US" sz="4000" dirty="0">
                <a:solidFill>
                  <a:schemeClr val="tx1">
                    <a:lumMod val="65000"/>
                  </a:schemeClr>
                </a:solidFill>
              </a:rPr>
              <a:t>Attribution</a:t>
            </a:r>
          </a:p>
          <a:p>
            <a:pPr algn="r"/>
            <a:r>
              <a:rPr lang="en-US" sz="4000" dirty="0">
                <a:solidFill>
                  <a:schemeClr val="tx1">
                    <a:lumMod val="65000"/>
                  </a:schemeClr>
                </a:solidFill>
              </a:rPr>
              <a:t>(BY)</a:t>
            </a:r>
          </a:p>
        </p:txBody>
      </p:sp>
      <p:sp>
        <p:nvSpPr>
          <p:cNvPr id="17" name="TextBox 16">
            <a:extLst>
              <a:ext uri="{FF2B5EF4-FFF2-40B4-BE49-F238E27FC236}">
                <a16:creationId xmlns:a16="http://schemas.microsoft.com/office/drawing/2014/main" id="{0AC8D66A-5D72-4F03-B94B-BA2712E2A1B4}"/>
              </a:ext>
            </a:extLst>
          </p:cNvPr>
          <p:cNvSpPr txBox="1"/>
          <p:nvPr/>
        </p:nvSpPr>
        <p:spPr>
          <a:xfrm>
            <a:off x="234291" y="4752661"/>
            <a:ext cx="3517831" cy="1323439"/>
          </a:xfrm>
          <a:prstGeom prst="rect">
            <a:avLst/>
          </a:prstGeom>
          <a:noFill/>
        </p:spPr>
        <p:txBody>
          <a:bodyPr wrap="square" rtlCol="0">
            <a:spAutoFit/>
          </a:bodyPr>
          <a:lstStyle/>
          <a:p>
            <a:pPr algn="r"/>
            <a:r>
              <a:rPr lang="en-US" sz="4000" dirty="0">
                <a:solidFill>
                  <a:schemeClr val="bg2"/>
                </a:solidFill>
              </a:rPr>
              <a:t>Share-Alike</a:t>
            </a:r>
          </a:p>
          <a:p>
            <a:pPr algn="r"/>
            <a:r>
              <a:rPr lang="en-US" sz="4000" dirty="0">
                <a:solidFill>
                  <a:schemeClr val="bg2"/>
                </a:solidFill>
              </a:rPr>
              <a:t>(SA)</a:t>
            </a:r>
          </a:p>
        </p:txBody>
      </p:sp>
      <p:sp>
        <p:nvSpPr>
          <p:cNvPr id="18" name="TextBox 17">
            <a:extLst>
              <a:ext uri="{FF2B5EF4-FFF2-40B4-BE49-F238E27FC236}">
                <a16:creationId xmlns:a16="http://schemas.microsoft.com/office/drawing/2014/main" id="{45D7BA33-7AE9-41F4-BF65-FEB932ADBBB6}"/>
              </a:ext>
            </a:extLst>
          </p:cNvPr>
          <p:cNvSpPr txBox="1"/>
          <p:nvPr/>
        </p:nvSpPr>
        <p:spPr>
          <a:xfrm>
            <a:off x="8354651" y="2607338"/>
            <a:ext cx="3837350" cy="1938992"/>
          </a:xfrm>
          <a:prstGeom prst="rect">
            <a:avLst/>
          </a:prstGeom>
          <a:noFill/>
        </p:spPr>
        <p:txBody>
          <a:bodyPr wrap="square" rtlCol="0">
            <a:spAutoFit/>
          </a:bodyPr>
          <a:lstStyle/>
          <a:p>
            <a:r>
              <a:rPr lang="en-US" sz="4000" dirty="0">
                <a:solidFill>
                  <a:schemeClr val="tx1">
                    <a:lumMod val="65000"/>
                  </a:schemeClr>
                </a:solidFill>
              </a:rPr>
              <a:t>Non-</a:t>
            </a:r>
          </a:p>
          <a:p>
            <a:r>
              <a:rPr lang="en-US" sz="4000" dirty="0">
                <a:solidFill>
                  <a:schemeClr val="tx1">
                    <a:lumMod val="65000"/>
                  </a:schemeClr>
                </a:solidFill>
              </a:rPr>
              <a:t>Commercial</a:t>
            </a:r>
          </a:p>
          <a:p>
            <a:r>
              <a:rPr lang="en-US" sz="4000" dirty="0">
                <a:solidFill>
                  <a:schemeClr val="tx1">
                    <a:lumMod val="65000"/>
                  </a:schemeClr>
                </a:solidFill>
              </a:rPr>
              <a:t>(NC)</a:t>
            </a:r>
          </a:p>
        </p:txBody>
      </p:sp>
      <p:sp>
        <p:nvSpPr>
          <p:cNvPr id="20" name="TextBox 19">
            <a:extLst>
              <a:ext uri="{FF2B5EF4-FFF2-40B4-BE49-F238E27FC236}">
                <a16:creationId xmlns:a16="http://schemas.microsoft.com/office/drawing/2014/main" id="{9FB744A7-5A6A-47AA-AEDF-155338C172C9}"/>
              </a:ext>
            </a:extLst>
          </p:cNvPr>
          <p:cNvSpPr txBox="1"/>
          <p:nvPr/>
        </p:nvSpPr>
        <p:spPr>
          <a:xfrm>
            <a:off x="8354650" y="4811288"/>
            <a:ext cx="3837350" cy="1323439"/>
          </a:xfrm>
          <a:prstGeom prst="rect">
            <a:avLst/>
          </a:prstGeom>
          <a:noFill/>
        </p:spPr>
        <p:txBody>
          <a:bodyPr wrap="square" rtlCol="0">
            <a:spAutoFit/>
          </a:bodyPr>
          <a:lstStyle/>
          <a:p>
            <a:r>
              <a:rPr lang="en-US" sz="4000" dirty="0">
                <a:solidFill>
                  <a:schemeClr val="tx1">
                    <a:lumMod val="65000"/>
                  </a:schemeClr>
                </a:solidFill>
              </a:rPr>
              <a:t>No Derivatives</a:t>
            </a:r>
          </a:p>
          <a:p>
            <a:r>
              <a:rPr lang="en-US" sz="4000" dirty="0">
                <a:solidFill>
                  <a:schemeClr val="tx1">
                    <a:lumMod val="65000"/>
                  </a:schemeClr>
                </a:solidFill>
              </a:rPr>
              <a:t>(ND)</a:t>
            </a:r>
          </a:p>
        </p:txBody>
      </p:sp>
    </p:spTree>
    <p:extLst>
      <p:ext uri="{BB962C8B-B14F-4D97-AF65-F5344CB8AC3E}">
        <p14:creationId xmlns:p14="http://schemas.microsoft.com/office/powerpoint/2010/main" val="11177305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A2E14-6C35-4E47-A048-5394DBC6C017}"/>
              </a:ext>
            </a:extLst>
          </p:cNvPr>
          <p:cNvSpPr>
            <a:spLocks noGrp="1"/>
          </p:cNvSpPr>
          <p:nvPr>
            <p:ph type="title"/>
          </p:nvPr>
        </p:nvSpPr>
        <p:spPr/>
        <p:txBody>
          <a:bodyPr>
            <a:normAutofit/>
          </a:bodyPr>
          <a:lstStyle/>
          <a:p>
            <a:r>
              <a:rPr lang="en-US"/>
              <a:t>Open Licensing</a:t>
            </a:r>
            <a:endParaRPr lang="en-US" dirty="0"/>
          </a:p>
        </p:txBody>
      </p:sp>
      <p:sp>
        <p:nvSpPr>
          <p:cNvPr id="4" name="Footer Placeholder 3">
            <a:extLst>
              <a:ext uri="{FF2B5EF4-FFF2-40B4-BE49-F238E27FC236}">
                <a16:creationId xmlns:a16="http://schemas.microsoft.com/office/drawing/2014/main" id="{1D8A9969-628A-440B-A85E-D52EF24A6CFE}"/>
              </a:ext>
            </a:extLst>
          </p:cNvPr>
          <p:cNvSpPr>
            <a:spLocks noGrp="1"/>
          </p:cNvSpPr>
          <p:nvPr>
            <p:ph type="ftr" sz="quarter" idx="11"/>
          </p:nvPr>
        </p:nvSpPr>
        <p:spPr/>
        <p:txBody>
          <a:bodyPr/>
          <a:lstStyle/>
          <a:p>
            <a:r>
              <a:rPr lang="en-US"/>
              <a:t>KPU Teaching and Learning, CC-BY-SA</a:t>
            </a:r>
            <a:endParaRPr lang="en-US" dirty="0"/>
          </a:p>
        </p:txBody>
      </p:sp>
      <p:pic>
        <p:nvPicPr>
          <p:cNvPr id="12" name="Picture 11">
            <a:extLst>
              <a:ext uri="{FF2B5EF4-FFF2-40B4-BE49-F238E27FC236}">
                <a16:creationId xmlns:a16="http://schemas.microsoft.com/office/drawing/2014/main" id="{7876C429-59A7-4418-9FA7-171C6408CEB4}"/>
              </a:ext>
            </a:extLst>
          </p:cNvPr>
          <p:cNvPicPr>
            <a:picLocks noChangeAspect="1"/>
          </p:cNvPicPr>
          <p:nvPr/>
        </p:nvPicPr>
        <p:blipFill>
          <a:blip r:embed="rId3">
            <a:lum bright="70000" contrast="-70000"/>
          </a:blip>
          <a:stretch>
            <a:fillRect/>
          </a:stretch>
        </p:blipFill>
        <p:spPr>
          <a:xfrm>
            <a:off x="4114994" y="2594156"/>
            <a:ext cx="1773864" cy="1773864"/>
          </a:xfrm>
          <a:prstGeom prst="rect">
            <a:avLst/>
          </a:prstGeom>
        </p:spPr>
      </p:pic>
      <p:pic>
        <p:nvPicPr>
          <p:cNvPr id="13" name="Picture 12">
            <a:extLst>
              <a:ext uri="{FF2B5EF4-FFF2-40B4-BE49-F238E27FC236}">
                <a16:creationId xmlns:a16="http://schemas.microsoft.com/office/drawing/2014/main" id="{89BCE613-7184-46BE-A225-87FC05156FB6}"/>
              </a:ext>
            </a:extLst>
          </p:cNvPr>
          <p:cNvPicPr>
            <a:picLocks noChangeAspect="1"/>
          </p:cNvPicPr>
          <p:nvPr/>
        </p:nvPicPr>
        <p:blipFill>
          <a:blip r:embed="rId4"/>
          <a:stretch>
            <a:fillRect/>
          </a:stretch>
        </p:blipFill>
        <p:spPr>
          <a:xfrm>
            <a:off x="6332321" y="2594156"/>
            <a:ext cx="1773864" cy="1773864"/>
          </a:xfrm>
          <a:prstGeom prst="rect">
            <a:avLst/>
          </a:prstGeom>
        </p:spPr>
      </p:pic>
      <p:pic>
        <p:nvPicPr>
          <p:cNvPr id="14" name="Picture 13">
            <a:extLst>
              <a:ext uri="{FF2B5EF4-FFF2-40B4-BE49-F238E27FC236}">
                <a16:creationId xmlns:a16="http://schemas.microsoft.com/office/drawing/2014/main" id="{04BD5533-0380-40CB-BB60-CF0D937E511C}"/>
              </a:ext>
            </a:extLst>
          </p:cNvPr>
          <p:cNvPicPr>
            <a:picLocks noChangeAspect="1"/>
          </p:cNvPicPr>
          <p:nvPr/>
        </p:nvPicPr>
        <p:blipFill>
          <a:blip r:embed="rId5">
            <a:lum bright="70000" contrast="-70000"/>
          </a:blip>
          <a:stretch>
            <a:fillRect/>
          </a:stretch>
        </p:blipFill>
        <p:spPr>
          <a:xfrm>
            <a:off x="6332322" y="4555217"/>
            <a:ext cx="1773863" cy="1773863"/>
          </a:xfrm>
          <a:prstGeom prst="rect">
            <a:avLst/>
          </a:prstGeom>
        </p:spPr>
      </p:pic>
      <p:pic>
        <p:nvPicPr>
          <p:cNvPr id="15" name="Picture 14">
            <a:extLst>
              <a:ext uri="{FF2B5EF4-FFF2-40B4-BE49-F238E27FC236}">
                <a16:creationId xmlns:a16="http://schemas.microsoft.com/office/drawing/2014/main" id="{D3B016CF-9CE8-4723-AFE3-092D56453C56}"/>
              </a:ext>
            </a:extLst>
          </p:cNvPr>
          <p:cNvPicPr>
            <a:picLocks noChangeAspect="1"/>
          </p:cNvPicPr>
          <p:nvPr/>
        </p:nvPicPr>
        <p:blipFill>
          <a:blip r:embed="rId6">
            <a:lum bright="70000" contrast="-70000"/>
          </a:blip>
          <a:stretch>
            <a:fillRect/>
          </a:stretch>
        </p:blipFill>
        <p:spPr>
          <a:xfrm>
            <a:off x="4114995" y="4555217"/>
            <a:ext cx="1773863" cy="1773863"/>
          </a:xfrm>
          <a:prstGeom prst="rect">
            <a:avLst/>
          </a:prstGeom>
        </p:spPr>
      </p:pic>
      <p:sp>
        <p:nvSpPr>
          <p:cNvPr id="16" name="TextBox 15">
            <a:extLst>
              <a:ext uri="{FF2B5EF4-FFF2-40B4-BE49-F238E27FC236}">
                <a16:creationId xmlns:a16="http://schemas.microsoft.com/office/drawing/2014/main" id="{285B8AB1-1E11-471A-9DBF-3E9BA7238847}"/>
              </a:ext>
            </a:extLst>
          </p:cNvPr>
          <p:cNvSpPr txBox="1"/>
          <p:nvPr/>
        </p:nvSpPr>
        <p:spPr>
          <a:xfrm>
            <a:off x="982785" y="2791601"/>
            <a:ext cx="2769337" cy="1323439"/>
          </a:xfrm>
          <a:prstGeom prst="rect">
            <a:avLst/>
          </a:prstGeom>
          <a:noFill/>
        </p:spPr>
        <p:txBody>
          <a:bodyPr wrap="square" rtlCol="0">
            <a:spAutoFit/>
          </a:bodyPr>
          <a:lstStyle/>
          <a:p>
            <a:pPr algn="r"/>
            <a:r>
              <a:rPr lang="en-US" sz="4000" dirty="0">
                <a:solidFill>
                  <a:schemeClr val="tx1">
                    <a:lumMod val="65000"/>
                  </a:schemeClr>
                </a:solidFill>
              </a:rPr>
              <a:t>Attribution</a:t>
            </a:r>
          </a:p>
          <a:p>
            <a:pPr algn="r"/>
            <a:r>
              <a:rPr lang="en-US" sz="4000" dirty="0">
                <a:solidFill>
                  <a:schemeClr val="tx1">
                    <a:lumMod val="65000"/>
                  </a:schemeClr>
                </a:solidFill>
              </a:rPr>
              <a:t>(BY)</a:t>
            </a:r>
          </a:p>
        </p:txBody>
      </p:sp>
      <p:sp>
        <p:nvSpPr>
          <p:cNvPr id="17" name="TextBox 16">
            <a:extLst>
              <a:ext uri="{FF2B5EF4-FFF2-40B4-BE49-F238E27FC236}">
                <a16:creationId xmlns:a16="http://schemas.microsoft.com/office/drawing/2014/main" id="{8D604D59-27DE-4B90-8E2A-0A049DF0A72B}"/>
              </a:ext>
            </a:extLst>
          </p:cNvPr>
          <p:cNvSpPr txBox="1"/>
          <p:nvPr/>
        </p:nvSpPr>
        <p:spPr>
          <a:xfrm>
            <a:off x="234291" y="4752661"/>
            <a:ext cx="3517831" cy="1323439"/>
          </a:xfrm>
          <a:prstGeom prst="rect">
            <a:avLst/>
          </a:prstGeom>
          <a:noFill/>
        </p:spPr>
        <p:txBody>
          <a:bodyPr wrap="square" rtlCol="0">
            <a:spAutoFit/>
          </a:bodyPr>
          <a:lstStyle/>
          <a:p>
            <a:pPr algn="r"/>
            <a:r>
              <a:rPr lang="en-US" sz="4000" dirty="0">
                <a:solidFill>
                  <a:schemeClr val="tx1">
                    <a:lumMod val="65000"/>
                  </a:schemeClr>
                </a:solidFill>
              </a:rPr>
              <a:t>Share-Alike</a:t>
            </a:r>
          </a:p>
          <a:p>
            <a:pPr algn="r"/>
            <a:r>
              <a:rPr lang="en-US" sz="4000" dirty="0">
                <a:solidFill>
                  <a:schemeClr val="tx1">
                    <a:lumMod val="65000"/>
                  </a:schemeClr>
                </a:solidFill>
              </a:rPr>
              <a:t>(SA)</a:t>
            </a:r>
          </a:p>
        </p:txBody>
      </p:sp>
      <p:sp>
        <p:nvSpPr>
          <p:cNvPr id="18" name="TextBox 17">
            <a:extLst>
              <a:ext uri="{FF2B5EF4-FFF2-40B4-BE49-F238E27FC236}">
                <a16:creationId xmlns:a16="http://schemas.microsoft.com/office/drawing/2014/main" id="{710ED79E-B891-4311-8162-ACC0F63786BB}"/>
              </a:ext>
            </a:extLst>
          </p:cNvPr>
          <p:cNvSpPr txBox="1"/>
          <p:nvPr/>
        </p:nvSpPr>
        <p:spPr>
          <a:xfrm>
            <a:off x="8354651" y="2607338"/>
            <a:ext cx="3837350" cy="1938992"/>
          </a:xfrm>
          <a:prstGeom prst="rect">
            <a:avLst/>
          </a:prstGeom>
          <a:noFill/>
        </p:spPr>
        <p:txBody>
          <a:bodyPr wrap="square" rtlCol="0">
            <a:spAutoFit/>
          </a:bodyPr>
          <a:lstStyle/>
          <a:p>
            <a:r>
              <a:rPr lang="en-US" sz="4000" dirty="0">
                <a:solidFill>
                  <a:schemeClr val="bg2"/>
                </a:solidFill>
              </a:rPr>
              <a:t>Non-</a:t>
            </a:r>
          </a:p>
          <a:p>
            <a:r>
              <a:rPr lang="en-US" sz="4000" dirty="0">
                <a:solidFill>
                  <a:schemeClr val="bg2"/>
                </a:solidFill>
              </a:rPr>
              <a:t>Commercial</a:t>
            </a:r>
          </a:p>
          <a:p>
            <a:r>
              <a:rPr lang="en-US" sz="4000" dirty="0">
                <a:solidFill>
                  <a:schemeClr val="bg2"/>
                </a:solidFill>
              </a:rPr>
              <a:t>(NC)</a:t>
            </a:r>
          </a:p>
        </p:txBody>
      </p:sp>
      <p:sp>
        <p:nvSpPr>
          <p:cNvPr id="20" name="TextBox 19">
            <a:extLst>
              <a:ext uri="{FF2B5EF4-FFF2-40B4-BE49-F238E27FC236}">
                <a16:creationId xmlns:a16="http://schemas.microsoft.com/office/drawing/2014/main" id="{28712846-A0E6-409D-9FDE-F105D795E47B}"/>
              </a:ext>
            </a:extLst>
          </p:cNvPr>
          <p:cNvSpPr txBox="1"/>
          <p:nvPr/>
        </p:nvSpPr>
        <p:spPr>
          <a:xfrm>
            <a:off x="8354650" y="4811288"/>
            <a:ext cx="3837350" cy="1323439"/>
          </a:xfrm>
          <a:prstGeom prst="rect">
            <a:avLst/>
          </a:prstGeom>
          <a:noFill/>
        </p:spPr>
        <p:txBody>
          <a:bodyPr wrap="square" rtlCol="0">
            <a:spAutoFit/>
          </a:bodyPr>
          <a:lstStyle/>
          <a:p>
            <a:r>
              <a:rPr lang="en-US" sz="4000" dirty="0">
                <a:solidFill>
                  <a:schemeClr val="tx1">
                    <a:lumMod val="65000"/>
                  </a:schemeClr>
                </a:solidFill>
              </a:rPr>
              <a:t>No Derivatives</a:t>
            </a:r>
          </a:p>
          <a:p>
            <a:r>
              <a:rPr lang="en-US" sz="4000" dirty="0">
                <a:solidFill>
                  <a:schemeClr val="tx1">
                    <a:lumMod val="65000"/>
                  </a:schemeClr>
                </a:solidFill>
              </a:rPr>
              <a:t>(ND)</a:t>
            </a:r>
          </a:p>
        </p:txBody>
      </p:sp>
    </p:spTree>
    <p:extLst>
      <p:ext uri="{BB962C8B-B14F-4D97-AF65-F5344CB8AC3E}">
        <p14:creationId xmlns:p14="http://schemas.microsoft.com/office/powerpoint/2010/main" val="5715341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A2E14-6C35-4E47-A048-5394DBC6C017}"/>
              </a:ext>
            </a:extLst>
          </p:cNvPr>
          <p:cNvSpPr>
            <a:spLocks noGrp="1"/>
          </p:cNvSpPr>
          <p:nvPr>
            <p:ph type="title"/>
          </p:nvPr>
        </p:nvSpPr>
        <p:spPr/>
        <p:txBody>
          <a:bodyPr>
            <a:normAutofit/>
          </a:bodyPr>
          <a:lstStyle/>
          <a:p>
            <a:r>
              <a:rPr lang="en-US"/>
              <a:t>Open Licensing</a:t>
            </a:r>
            <a:endParaRPr lang="en-US" dirty="0"/>
          </a:p>
        </p:txBody>
      </p:sp>
      <p:sp>
        <p:nvSpPr>
          <p:cNvPr id="4" name="Footer Placeholder 3">
            <a:extLst>
              <a:ext uri="{FF2B5EF4-FFF2-40B4-BE49-F238E27FC236}">
                <a16:creationId xmlns:a16="http://schemas.microsoft.com/office/drawing/2014/main" id="{1D8A9969-628A-440B-A85E-D52EF24A6CFE}"/>
              </a:ext>
            </a:extLst>
          </p:cNvPr>
          <p:cNvSpPr>
            <a:spLocks noGrp="1"/>
          </p:cNvSpPr>
          <p:nvPr>
            <p:ph type="ftr" sz="quarter" idx="11"/>
          </p:nvPr>
        </p:nvSpPr>
        <p:spPr/>
        <p:txBody>
          <a:bodyPr/>
          <a:lstStyle/>
          <a:p>
            <a:r>
              <a:rPr lang="en-US"/>
              <a:t>KPU Teaching and Learning, CC-BY-SA</a:t>
            </a:r>
            <a:endParaRPr lang="en-US" dirty="0"/>
          </a:p>
        </p:txBody>
      </p:sp>
      <p:pic>
        <p:nvPicPr>
          <p:cNvPr id="12" name="Picture 11">
            <a:extLst>
              <a:ext uri="{FF2B5EF4-FFF2-40B4-BE49-F238E27FC236}">
                <a16:creationId xmlns:a16="http://schemas.microsoft.com/office/drawing/2014/main" id="{492AB9D6-4E42-4EA3-8C8E-B00AB0052F11}"/>
              </a:ext>
            </a:extLst>
          </p:cNvPr>
          <p:cNvPicPr>
            <a:picLocks noChangeAspect="1"/>
          </p:cNvPicPr>
          <p:nvPr/>
        </p:nvPicPr>
        <p:blipFill>
          <a:blip r:embed="rId3">
            <a:lum bright="70000" contrast="-70000"/>
          </a:blip>
          <a:stretch>
            <a:fillRect/>
          </a:stretch>
        </p:blipFill>
        <p:spPr>
          <a:xfrm>
            <a:off x="4114994" y="2594156"/>
            <a:ext cx="1773864" cy="1773864"/>
          </a:xfrm>
          <a:prstGeom prst="rect">
            <a:avLst/>
          </a:prstGeom>
        </p:spPr>
      </p:pic>
      <p:pic>
        <p:nvPicPr>
          <p:cNvPr id="13" name="Picture 12">
            <a:extLst>
              <a:ext uri="{FF2B5EF4-FFF2-40B4-BE49-F238E27FC236}">
                <a16:creationId xmlns:a16="http://schemas.microsoft.com/office/drawing/2014/main" id="{E7C0023B-4E14-4BE7-AF98-153E92E1F60A}"/>
              </a:ext>
            </a:extLst>
          </p:cNvPr>
          <p:cNvPicPr>
            <a:picLocks noChangeAspect="1"/>
          </p:cNvPicPr>
          <p:nvPr/>
        </p:nvPicPr>
        <p:blipFill>
          <a:blip r:embed="rId4">
            <a:lum bright="70000" contrast="-70000"/>
          </a:blip>
          <a:stretch>
            <a:fillRect/>
          </a:stretch>
        </p:blipFill>
        <p:spPr>
          <a:xfrm>
            <a:off x="6332321" y="2594156"/>
            <a:ext cx="1773864" cy="1773864"/>
          </a:xfrm>
          <a:prstGeom prst="rect">
            <a:avLst/>
          </a:prstGeom>
        </p:spPr>
      </p:pic>
      <p:pic>
        <p:nvPicPr>
          <p:cNvPr id="14" name="Picture 13">
            <a:extLst>
              <a:ext uri="{FF2B5EF4-FFF2-40B4-BE49-F238E27FC236}">
                <a16:creationId xmlns:a16="http://schemas.microsoft.com/office/drawing/2014/main" id="{F6A25C99-ED72-4B02-B752-2817F0E4BD3F}"/>
              </a:ext>
            </a:extLst>
          </p:cNvPr>
          <p:cNvPicPr>
            <a:picLocks noChangeAspect="1"/>
          </p:cNvPicPr>
          <p:nvPr/>
        </p:nvPicPr>
        <p:blipFill>
          <a:blip r:embed="rId5"/>
          <a:stretch>
            <a:fillRect/>
          </a:stretch>
        </p:blipFill>
        <p:spPr>
          <a:xfrm>
            <a:off x="6332322" y="4555217"/>
            <a:ext cx="1773863" cy="1773863"/>
          </a:xfrm>
          <a:prstGeom prst="rect">
            <a:avLst/>
          </a:prstGeom>
        </p:spPr>
      </p:pic>
      <p:pic>
        <p:nvPicPr>
          <p:cNvPr id="15" name="Picture 14">
            <a:extLst>
              <a:ext uri="{FF2B5EF4-FFF2-40B4-BE49-F238E27FC236}">
                <a16:creationId xmlns:a16="http://schemas.microsoft.com/office/drawing/2014/main" id="{9450CF12-E2C4-484F-92E4-BD5AA45B4433}"/>
              </a:ext>
            </a:extLst>
          </p:cNvPr>
          <p:cNvPicPr>
            <a:picLocks noChangeAspect="1"/>
          </p:cNvPicPr>
          <p:nvPr/>
        </p:nvPicPr>
        <p:blipFill>
          <a:blip r:embed="rId6">
            <a:lum bright="70000" contrast="-70000"/>
          </a:blip>
          <a:stretch>
            <a:fillRect/>
          </a:stretch>
        </p:blipFill>
        <p:spPr>
          <a:xfrm>
            <a:off x="4114995" y="4555217"/>
            <a:ext cx="1773863" cy="1773863"/>
          </a:xfrm>
          <a:prstGeom prst="rect">
            <a:avLst/>
          </a:prstGeom>
        </p:spPr>
      </p:pic>
      <p:sp>
        <p:nvSpPr>
          <p:cNvPr id="16" name="TextBox 15">
            <a:extLst>
              <a:ext uri="{FF2B5EF4-FFF2-40B4-BE49-F238E27FC236}">
                <a16:creationId xmlns:a16="http://schemas.microsoft.com/office/drawing/2014/main" id="{E21FFEBC-3F80-4DF1-B66F-D7DD7B829E33}"/>
              </a:ext>
            </a:extLst>
          </p:cNvPr>
          <p:cNvSpPr txBox="1"/>
          <p:nvPr/>
        </p:nvSpPr>
        <p:spPr>
          <a:xfrm>
            <a:off x="982785" y="2791601"/>
            <a:ext cx="2769337" cy="1323439"/>
          </a:xfrm>
          <a:prstGeom prst="rect">
            <a:avLst/>
          </a:prstGeom>
          <a:noFill/>
        </p:spPr>
        <p:txBody>
          <a:bodyPr wrap="square" rtlCol="0">
            <a:spAutoFit/>
          </a:bodyPr>
          <a:lstStyle/>
          <a:p>
            <a:pPr algn="r"/>
            <a:r>
              <a:rPr lang="en-US" sz="4000" dirty="0">
                <a:solidFill>
                  <a:schemeClr val="tx1">
                    <a:lumMod val="65000"/>
                  </a:schemeClr>
                </a:solidFill>
              </a:rPr>
              <a:t>Attribution</a:t>
            </a:r>
          </a:p>
          <a:p>
            <a:pPr algn="r"/>
            <a:r>
              <a:rPr lang="en-US" sz="4000" dirty="0">
                <a:solidFill>
                  <a:schemeClr val="tx1">
                    <a:lumMod val="65000"/>
                  </a:schemeClr>
                </a:solidFill>
              </a:rPr>
              <a:t>(BY)</a:t>
            </a:r>
          </a:p>
        </p:txBody>
      </p:sp>
      <p:sp>
        <p:nvSpPr>
          <p:cNvPr id="17" name="TextBox 16">
            <a:extLst>
              <a:ext uri="{FF2B5EF4-FFF2-40B4-BE49-F238E27FC236}">
                <a16:creationId xmlns:a16="http://schemas.microsoft.com/office/drawing/2014/main" id="{FFFF92A8-D0E6-4820-99E5-61CA33BCBEBE}"/>
              </a:ext>
            </a:extLst>
          </p:cNvPr>
          <p:cNvSpPr txBox="1"/>
          <p:nvPr/>
        </p:nvSpPr>
        <p:spPr>
          <a:xfrm>
            <a:off x="234291" y="4752661"/>
            <a:ext cx="3517831" cy="1323439"/>
          </a:xfrm>
          <a:prstGeom prst="rect">
            <a:avLst/>
          </a:prstGeom>
          <a:noFill/>
        </p:spPr>
        <p:txBody>
          <a:bodyPr wrap="square" rtlCol="0">
            <a:spAutoFit/>
          </a:bodyPr>
          <a:lstStyle/>
          <a:p>
            <a:pPr algn="r"/>
            <a:r>
              <a:rPr lang="en-US" sz="4000" dirty="0">
                <a:solidFill>
                  <a:schemeClr val="tx1">
                    <a:lumMod val="65000"/>
                  </a:schemeClr>
                </a:solidFill>
              </a:rPr>
              <a:t>Share-Alike</a:t>
            </a:r>
          </a:p>
          <a:p>
            <a:pPr algn="r"/>
            <a:r>
              <a:rPr lang="en-US" sz="4000" dirty="0">
                <a:solidFill>
                  <a:schemeClr val="tx1">
                    <a:lumMod val="65000"/>
                  </a:schemeClr>
                </a:solidFill>
              </a:rPr>
              <a:t>(SA)</a:t>
            </a:r>
          </a:p>
        </p:txBody>
      </p:sp>
      <p:sp>
        <p:nvSpPr>
          <p:cNvPr id="18" name="TextBox 17">
            <a:extLst>
              <a:ext uri="{FF2B5EF4-FFF2-40B4-BE49-F238E27FC236}">
                <a16:creationId xmlns:a16="http://schemas.microsoft.com/office/drawing/2014/main" id="{1DB64527-06D8-485A-B531-F374CFC88677}"/>
              </a:ext>
            </a:extLst>
          </p:cNvPr>
          <p:cNvSpPr txBox="1"/>
          <p:nvPr/>
        </p:nvSpPr>
        <p:spPr>
          <a:xfrm>
            <a:off x="8354651" y="2607338"/>
            <a:ext cx="3837350" cy="1938992"/>
          </a:xfrm>
          <a:prstGeom prst="rect">
            <a:avLst/>
          </a:prstGeom>
          <a:noFill/>
        </p:spPr>
        <p:txBody>
          <a:bodyPr wrap="square" rtlCol="0">
            <a:spAutoFit/>
          </a:bodyPr>
          <a:lstStyle/>
          <a:p>
            <a:r>
              <a:rPr lang="en-US" sz="4000" dirty="0">
                <a:solidFill>
                  <a:schemeClr val="tx1">
                    <a:lumMod val="65000"/>
                  </a:schemeClr>
                </a:solidFill>
              </a:rPr>
              <a:t>Non-</a:t>
            </a:r>
          </a:p>
          <a:p>
            <a:r>
              <a:rPr lang="en-US" sz="4000" dirty="0">
                <a:solidFill>
                  <a:schemeClr val="tx1">
                    <a:lumMod val="65000"/>
                  </a:schemeClr>
                </a:solidFill>
              </a:rPr>
              <a:t>Commercial</a:t>
            </a:r>
          </a:p>
          <a:p>
            <a:r>
              <a:rPr lang="en-US" sz="4000" dirty="0">
                <a:solidFill>
                  <a:schemeClr val="tx1">
                    <a:lumMod val="65000"/>
                  </a:schemeClr>
                </a:solidFill>
              </a:rPr>
              <a:t>(NC)</a:t>
            </a:r>
          </a:p>
        </p:txBody>
      </p:sp>
      <p:sp>
        <p:nvSpPr>
          <p:cNvPr id="20" name="TextBox 19">
            <a:extLst>
              <a:ext uri="{FF2B5EF4-FFF2-40B4-BE49-F238E27FC236}">
                <a16:creationId xmlns:a16="http://schemas.microsoft.com/office/drawing/2014/main" id="{F57ABB5B-FAEA-4EAD-A715-EAF8E263E5BD}"/>
              </a:ext>
            </a:extLst>
          </p:cNvPr>
          <p:cNvSpPr txBox="1"/>
          <p:nvPr/>
        </p:nvSpPr>
        <p:spPr>
          <a:xfrm>
            <a:off x="8354650" y="4811288"/>
            <a:ext cx="3837350" cy="1323439"/>
          </a:xfrm>
          <a:prstGeom prst="rect">
            <a:avLst/>
          </a:prstGeom>
          <a:noFill/>
        </p:spPr>
        <p:txBody>
          <a:bodyPr wrap="square" rtlCol="0">
            <a:spAutoFit/>
          </a:bodyPr>
          <a:lstStyle/>
          <a:p>
            <a:r>
              <a:rPr lang="en-US" sz="4000" dirty="0">
                <a:solidFill>
                  <a:schemeClr val="bg2"/>
                </a:solidFill>
              </a:rPr>
              <a:t>No Derivatives</a:t>
            </a:r>
          </a:p>
          <a:p>
            <a:r>
              <a:rPr lang="en-US" sz="4000" dirty="0">
                <a:solidFill>
                  <a:schemeClr val="bg2"/>
                </a:solidFill>
              </a:rPr>
              <a:t>(ND)</a:t>
            </a:r>
          </a:p>
        </p:txBody>
      </p:sp>
    </p:spTree>
    <p:extLst>
      <p:ext uri="{BB962C8B-B14F-4D97-AF65-F5344CB8AC3E}">
        <p14:creationId xmlns:p14="http://schemas.microsoft.com/office/powerpoint/2010/main" val="34347695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A2E14-6C35-4E47-A048-5394DBC6C017}"/>
              </a:ext>
            </a:extLst>
          </p:cNvPr>
          <p:cNvSpPr>
            <a:spLocks noGrp="1"/>
          </p:cNvSpPr>
          <p:nvPr>
            <p:ph type="title"/>
          </p:nvPr>
        </p:nvSpPr>
        <p:spPr/>
        <p:txBody>
          <a:bodyPr>
            <a:normAutofit/>
          </a:bodyPr>
          <a:lstStyle/>
          <a:p>
            <a:r>
              <a:rPr lang="en-US"/>
              <a:t>Open Licensing</a:t>
            </a:r>
            <a:endParaRPr lang="en-US" dirty="0"/>
          </a:p>
        </p:txBody>
      </p:sp>
      <p:sp>
        <p:nvSpPr>
          <p:cNvPr id="4" name="Footer Placeholder 3">
            <a:extLst>
              <a:ext uri="{FF2B5EF4-FFF2-40B4-BE49-F238E27FC236}">
                <a16:creationId xmlns:a16="http://schemas.microsoft.com/office/drawing/2014/main" id="{1D8A9969-628A-440B-A85E-D52EF24A6CFE}"/>
              </a:ext>
            </a:extLst>
          </p:cNvPr>
          <p:cNvSpPr>
            <a:spLocks noGrp="1"/>
          </p:cNvSpPr>
          <p:nvPr>
            <p:ph type="ftr" sz="quarter" idx="11"/>
          </p:nvPr>
        </p:nvSpPr>
        <p:spPr/>
        <p:txBody>
          <a:bodyPr/>
          <a:lstStyle/>
          <a:p>
            <a:r>
              <a:rPr lang="en-US"/>
              <a:t>KPU Teaching and Learning, CC-BY-SA</a:t>
            </a:r>
            <a:endParaRPr lang="en-US" dirty="0"/>
          </a:p>
        </p:txBody>
      </p:sp>
      <p:pic>
        <p:nvPicPr>
          <p:cNvPr id="12" name="Picture 11">
            <a:extLst>
              <a:ext uri="{FF2B5EF4-FFF2-40B4-BE49-F238E27FC236}">
                <a16:creationId xmlns:a16="http://schemas.microsoft.com/office/drawing/2014/main" id="{850852CA-87A6-41EE-A94A-B80CBEAA3701}"/>
              </a:ext>
            </a:extLst>
          </p:cNvPr>
          <p:cNvPicPr>
            <a:picLocks noChangeAspect="1"/>
          </p:cNvPicPr>
          <p:nvPr/>
        </p:nvPicPr>
        <p:blipFill>
          <a:blip r:embed="rId3"/>
          <a:stretch>
            <a:fillRect/>
          </a:stretch>
        </p:blipFill>
        <p:spPr>
          <a:xfrm>
            <a:off x="4114994" y="2594156"/>
            <a:ext cx="1773864" cy="1773864"/>
          </a:xfrm>
          <a:prstGeom prst="rect">
            <a:avLst/>
          </a:prstGeom>
        </p:spPr>
      </p:pic>
      <p:pic>
        <p:nvPicPr>
          <p:cNvPr id="13" name="Picture 12">
            <a:extLst>
              <a:ext uri="{FF2B5EF4-FFF2-40B4-BE49-F238E27FC236}">
                <a16:creationId xmlns:a16="http://schemas.microsoft.com/office/drawing/2014/main" id="{82D589A7-C636-42DB-9C85-82C9002B8DBB}"/>
              </a:ext>
            </a:extLst>
          </p:cNvPr>
          <p:cNvPicPr>
            <a:picLocks noChangeAspect="1"/>
          </p:cNvPicPr>
          <p:nvPr/>
        </p:nvPicPr>
        <p:blipFill>
          <a:blip r:embed="rId4"/>
          <a:stretch>
            <a:fillRect/>
          </a:stretch>
        </p:blipFill>
        <p:spPr>
          <a:xfrm>
            <a:off x="6332321" y="2594156"/>
            <a:ext cx="1773864" cy="1773864"/>
          </a:xfrm>
          <a:prstGeom prst="rect">
            <a:avLst/>
          </a:prstGeom>
        </p:spPr>
      </p:pic>
      <p:pic>
        <p:nvPicPr>
          <p:cNvPr id="14" name="Picture 13">
            <a:extLst>
              <a:ext uri="{FF2B5EF4-FFF2-40B4-BE49-F238E27FC236}">
                <a16:creationId xmlns:a16="http://schemas.microsoft.com/office/drawing/2014/main" id="{9F96086E-C050-48EC-8844-D200BFFDB7AA}"/>
              </a:ext>
            </a:extLst>
          </p:cNvPr>
          <p:cNvPicPr>
            <a:picLocks noChangeAspect="1"/>
          </p:cNvPicPr>
          <p:nvPr/>
        </p:nvPicPr>
        <p:blipFill>
          <a:blip r:embed="rId5"/>
          <a:stretch>
            <a:fillRect/>
          </a:stretch>
        </p:blipFill>
        <p:spPr>
          <a:xfrm>
            <a:off x="6332322" y="4555217"/>
            <a:ext cx="1773863" cy="1773863"/>
          </a:xfrm>
          <a:prstGeom prst="rect">
            <a:avLst/>
          </a:prstGeom>
        </p:spPr>
      </p:pic>
      <p:pic>
        <p:nvPicPr>
          <p:cNvPr id="15" name="Picture 14">
            <a:extLst>
              <a:ext uri="{FF2B5EF4-FFF2-40B4-BE49-F238E27FC236}">
                <a16:creationId xmlns:a16="http://schemas.microsoft.com/office/drawing/2014/main" id="{4B956BE8-B23F-4ECF-B0A9-6187A090FFCB}"/>
              </a:ext>
            </a:extLst>
          </p:cNvPr>
          <p:cNvPicPr>
            <a:picLocks noChangeAspect="1"/>
          </p:cNvPicPr>
          <p:nvPr/>
        </p:nvPicPr>
        <p:blipFill>
          <a:blip r:embed="rId6"/>
          <a:stretch>
            <a:fillRect/>
          </a:stretch>
        </p:blipFill>
        <p:spPr>
          <a:xfrm>
            <a:off x="4114995" y="4555217"/>
            <a:ext cx="1773863" cy="1773863"/>
          </a:xfrm>
          <a:prstGeom prst="rect">
            <a:avLst/>
          </a:prstGeom>
        </p:spPr>
      </p:pic>
      <p:sp>
        <p:nvSpPr>
          <p:cNvPr id="16" name="TextBox 15">
            <a:extLst>
              <a:ext uri="{FF2B5EF4-FFF2-40B4-BE49-F238E27FC236}">
                <a16:creationId xmlns:a16="http://schemas.microsoft.com/office/drawing/2014/main" id="{191CFC1E-DFEF-467C-874C-BE2B9FF89741}"/>
              </a:ext>
            </a:extLst>
          </p:cNvPr>
          <p:cNvSpPr txBox="1"/>
          <p:nvPr/>
        </p:nvSpPr>
        <p:spPr>
          <a:xfrm>
            <a:off x="982785" y="2791601"/>
            <a:ext cx="2769337" cy="1323439"/>
          </a:xfrm>
          <a:prstGeom prst="rect">
            <a:avLst/>
          </a:prstGeom>
          <a:noFill/>
        </p:spPr>
        <p:txBody>
          <a:bodyPr wrap="square" rtlCol="0">
            <a:spAutoFit/>
          </a:bodyPr>
          <a:lstStyle/>
          <a:p>
            <a:pPr algn="r"/>
            <a:r>
              <a:rPr lang="en-US" sz="4000" dirty="0">
                <a:solidFill>
                  <a:schemeClr val="bg2"/>
                </a:solidFill>
              </a:rPr>
              <a:t>Attribution</a:t>
            </a:r>
          </a:p>
          <a:p>
            <a:pPr algn="r"/>
            <a:r>
              <a:rPr lang="en-US" sz="4000" dirty="0">
                <a:solidFill>
                  <a:schemeClr val="bg2"/>
                </a:solidFill>
              </a:rPr>
              <a:t>(BY)</a:t>
            </a:r>
          </a:p>
        </p:txBody>
      </p:sp>
      <p:sp>
        <p:nvSpPr>
          <p:cNvPr id="17" name="TextBox 16">
            <a:extLst>
              <a:ext uri="{FF2B5EF4-FFF2-40B4-BE49-F238E27FC236}">
                <a16:creationId xmlns:a16="http://schemas.microsoft.com/office/drawing/2014/main" id="{3E0538DF-E60F-44E7-8368-65B6D2CD9195}"/>
              </a:ext>
            </a:extLst>
          </p:cNvPr>
          <p:cNvSpPr txBox="1"/>
          <p:nvPr/>
        </p:nvSpPr>
        <p:spPr>
          <a:xfrm>
            <a:off x="234291" y="4752661"/>
            <a:ext cx="3517831" cy="1323439"/>
          </a:xfrm>
          <a:prstGeom prst="rect">
            <a:avLst/>
          </a:prstGeom>
          <a:noFill/>
        </p:spPr>
        <p:txBody>
          <a:bodyPr wrap="square" rtlCol="0">
            <a:spAutoFit/>
          </a:bodyPr>
          <a:lstStyle/>
          <a:p>
            <a:pPr algn="r"/>
            <a:r>
              <a:rPr lang="en-US" sz="4000" dirty="0">
                <a:solidFill>
                  <a:schemeClr val="bg2"/>
                </a:solidFill>
              </a:rPr>
              <a:t>Share-Alike</a:t>
            </a:r>
          </a:p>
          <a:p>
            <a:pPr algn="r"/>
            <a:r>
              <a:rPr lang="en-US" sz="4000" dirty="0">
                <a:solidFill>
                  <a:schemeClr val="bg2"/>
                </a:solidFill>
              </a:rPr>
              <a:t>(SA)</a:t>
            </a:r>
          </a:p>
        </p:txBody>
      </p:sp>
      <p:sp>
        <p:nvSpPr>
          <p:cNvPr id="18" name="TextBox 17">
            <a:extLst>
              <a:ext uri="{FF2B5EF4-FFF2-40B4-BE49-F238E27FC236}">
                <a16:creationId xmlns:a16="http://schemas.microsoft.com/office/drawing/2014/main" id="{F7C8D963-F16C-40BD-BC0A-87C88D3C7690}"/>
              </a:ext>
            </a:extLst>
          </p:cNvPr>
          <p:cNvSpPr txBox="1"/>
          <p:nvPr/>
        </p:nvSpPr>
        <p:spPr>
          <a:xfrm>
            <a:off x="8354651" y="2607338"/>
            <a:ext cx="3837350" cy="1938992"/>
          </a:xfrm>
          <a:prstGeom prst="rect">
            <a:avLst/>
          </a:prstGeom>
          <a:noFill/>
        </p:spPr>
        <p:txBody>
          <a:bodyPr wrap="square" rtlCol="0">
            <a:spAutoFit/>
          </a:bodyPr>
          <a:lstStyle/>
          <a:p>
            <a:r>
              <a:rPr lang="en-US" sz="4000" dirty="0">
                <a:solidFill>
                  <a:schemeClr val="bg2"/>
                </a:solidFill>
              </a:rPr>
              <a:t>Non-</a:t>
            </a:r>
          </a:p>
          <a:p>
            <a:r>
              <a:rPr lang="en-US" sz="4000" dirty="0">
                <a:solidFill>
                  <a:schemeClr val="bg2"/>
                </a:solidFill>
              </a:rPr>
              <a:t>Commercial</a:t>
            </a:r>
          </a:p>
          <a:p>
            <a:r>
              <a:rPr lang="en-US" sz="4000" dirty="0">
                <a:solidFill>
                  <a:schemeClr val="bg2"/>
                </a:solidFill>
              </a:rPr>
              <a:t>(NC)</a:t>
            </a:r>
          </a:p>
        </p:txBody>
      </p:sp>
      <p:sp>
        <p:nvSpPr>
          <p:cNvPr id="20" name="TextBox 19">
            <a:extLst>
              <a:ext uri="{FF2B5EF4-FFF2-40B4-BE49-F238E27FC236}">
                <a16:creationId xmlns:a16="http://schemas.microsoft.com/office/drawing/2014/main" id="{C5FC3215-50FF-4326-BF72-1E3F445C4F89}"/>
              </a:ext>
            </a:extLst>
          </p:cNvPr>
          <p:cNvSpPr txBox="1"/>
          <p:nvPr/>
        </p:nvSpPr>
        <p:spPr>
          <a:xfrm>
            <a:off x="8354650" y="4811288"/>
            <a:ext cx="3837350" cy="1323439"/>
          </a:xfrm>
          <a:prstGeom prst="rect">
            <a:avLst/>
          </a:prstGeom>
          <a:noFill/>
        </p:spPr>
        <p:txBody>
          <a:bodyPr wrap="square" rtlCol="0">
            <a:spAutoFit/>
          </a:bodyPr>
          <a:lstStyle/>
          <a:p>
            <a:r>
              <a:rPr lang="en-US" sz="4000" dirty="0">
                <a:solidFill>
                  <a:schemeClr val="bg2"/>
                </a:solidFill>
              </a:rPr>
              <a:t>No Derivatives</a:t>
            </a:r>
          </a:p>
          <a:p>
            <a:r>
              <a:rPr lang="en-US" sz="4000" dirty="0">
                <a:solidFill>
                  <a:schemeClr val="bg2"/>
                </a:solidFill>
              </a:rPr>
              <a:t>(ND)</a:t>
            </a:r>
          </a:p>
        </p:txBody>
      </p:sp>
    </p:spTree>
    <p:extLst>
      <p:ext uri="{BB962C8B-B14F-4D97-AF65-F5344CB8AC3E}">
        <p14:creationId xmlns:p14="http://schemas.microsoft.com/office/powerpoint/2010/main" val="15149092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A2E14-6C35-4E47-A048-5394DBC6C017}"/>
              </a:ext>
            </a:extLst>
          </p:cNvPr>
          <p:cNvSpPr>
            <a:spLocks noGrp="1"/>
          </p:cNvSpPr>
          <p:nvPr>
            <p:ph type="title"/>
          </p:nvPr>
        </p:nvSpPr>
        <p:spPr/>
        <p:txBody>
          <a:bodyPr>
            <a:normAutofit/>
          </a:bodyPr>
          <a:lstStyle/>
          <a:p>
            <a:r>
              <a:rPr lang="en-US" dirty="0"/>
              <a:t>Open Licensing</a:t>
            </a:r>
          </a:p>
        </p:txBody>
      </p:sp>
      <p:sp>
        <p:nvSpPr>
          <p:cNvPr id="4" name="Footer Placeholder 3">
            <a:extLst>
              <a:ext uri="{FF2B5EF4-FFF2-40B4-BE49-F238E27FC236}">
                <a16:creationId xmlns:a16="http://schemas.microsoft.com/office/drawing/2014/main" id="{1D8A9969-628A-440B-A85E-D52EF24A6CFE}"/>
              </a:ext>
            </a:extLst>
          </p:cNvPr>
          <p:cNvSpPr>
            <a:spLocks noGrp="1"/>
          </p:cNvSpPr>
          <p:nvPr>
            <p:ph type="ftr" sz="quarter" idx="11"/>
          </p:nvPr>
        </p:nvSpPr>
        <p:spPr/>
        <p:txBody>
          <a:bodyPr/>
          <a:lstStyle/>
          <a:p>
            <a:r>
              <a:rPr lang="en-US"/>
              <a:t>KPU Teaching and Learning, CC-BY-SA</a:t>
            </a:r>
            <a:endParaRPr lang="en-US" dirty="0"/>
          </a:p>
        </p:txBody>
      </p:sp>
      <p:pic>
        <p:nvPicPr>
          <p:cNvPr id="10" name="Picture 9">
            <a:extLst>
              <a:ext uri="{FF2B5EF4-FFF2-40B4-BE49-F238E27FC236}">
                <a16:creationId xmlns:a16="http://schemas.microsoft.com/office/drawing/2014/main" id="{4C5C64EC-FE4A-4A85-B781-8D108A97BA51}"/>
              </a:ext>
            </a:extLst>
          </p:cNvPr>
          <p:cNvPicPr>
            <a:picLocks noChangeAspect="1"/>
          </p:cNvPicPr>
          <p:nvPr/>
        </p:nvPicPr>
        <p:blipFill>
          <a:blip r:embed="rId3"/>
          <a:stretch>
            <a:fillRect/>
          </a:stretch>
        </p:blipFill>
        <p:spPr>
          <a:xfrm>
            <a:off x="593410" y="4329378"/>
            <a:ext cx="3272785" cy="1145070"/>
          </a:xfrm>
          <a:prstGeom prst="rect">
            <a:avLst/>
          </a:prstGeom>
        </p:spPr>
      </p:pic>
      <p:pic>
        <p:nvPicPr>
          <p:cNvPr id="12" name="Picture 11">
            <a:extLst>
              <a:ext uri="{FF2B5EF4-FFF2-40B4-BE49-F238E27FC236}">
                <a16:creationId xmlns:a16="http://schemas.microsoft.com/office/drawing/2014/main" id="{490D9AA8-A7C6-4783-95CC-A5FE1D7E7D7A}"/>
              </a:ext>
            </a:extLst>
          </p:cNvPr>
          <p:cNvPicPr>
            <a:picLocks noChangeAspect="1"/>
          </p:cNvPicPr>
          <p:nvPr/>
        </p:nvPicPr>
        <p:blipFill>
          <a:blip r:embed="rId4"/>
          <a:stretch>
            <a:fillRect/>
          </a:stretch>
        </p:blipFill>
        <p:spPr>
          <a:xfrm>
            <a:off x="8325803" y="2856465"/>
            <a:ext cx="3272785" cy="1145070"/>
          </a:xfrm>
          <a:prstGeom prst="rect">
            <a:avLst/>
          </a:prstGeom>
        </p:spPr>
      </p:pic>
      <p:pic>
        <p:nvPicPr>
          <p:cNvPr id="14" name="Picture 13">
            <a:extLst>
              <a:ext uri="{FF2B5EF4-FFF2-40B4-BE49-F238E27FC236}">
                <a16:creationId xmlns:a16="http://schemas.microsoft.com/office/drawing/2014/main" id="{DF1E6B3C-4DC7-4362-89F3-A6012814A771}"/>
              </a:ext>
            </a:extLst>
          </p:cNvPr>
          <p:cNvPicPr>
            <a:picLocks noChangeAspect="1"/>
          </p:cNvPicPr>
          <p:nvPr/>
        </p:nvPicPr>
        <p:blipFill>
          <a:blip r:embed="rId5"/>
          <a:stretch>
            <a:fillRect/>
          </a:stretch>
        </p:blipFill>
        <p:spPr>
          <a:xfrm>
            <a:off x="593411" y="2856465"/>
            <a:ext cx="3272785" cy="1145070"/>
          </a:xfrm>
          <a:prstGeom prst="rect">
            <a:avLst/>
          </a:prstGeom>
        </p:spPr>
      </p:pic>
      <p:pic>
        <p:nvPicPr>
          <p:cNvPr id="16" name="Picture 15">
            <a:extLst>
              <a:ext uri="{FF2B5EF4-FFF2-40B4-BE49-F238E27FC236}">
                <a16:creationId xmlns:a16="http://schemas.microsoft.com/office/drawing/2014/main" id="{AE8F5895-F15C-451C-BCED-18F3DB438510}"/>
              </a:ext>
            </a:extLst>
          </p:cNvPr>
          <p:cNvPicPr>
            <a:picLocks noChangeAspect="1"/>
          </p:cNvPicPr>
          <p:nvPr/>
        </p:nvPicPr>
        <p:blipFill>
          <a:blip r:embed="rId6"/>
          <a:stretch>
            <a:fillRect/>
          </a:stretch>
        </p:blipFill>
        <p:spPr>
          <a:xfrm>
            <a:off x="4459607" y="2856465"/>
            <a:ext cx="3272785" cy="1145070"/>
          </a:xfrm>
          <a:prstGeom prst="rect">
            <a:avLst/>
          </a:prstGeom>
        </p:spPr>
      </p:pic>
      <p:pic>
        <p:nvPicPr>
          <p:cNvPr id="17" name="Picture 16">
            <a:extLst>
              <a:ext uri="{FF2B5EF4-FFF2-40B4-BE49-F238E27FC236}">
                <a16:creationId xmlns:a16="http://schemas.microsoft.com/office/drawing/2014/main" id="{112146D9-3CCF-4894-8C04-4C9CE301C8D0}"/>
              </a:ext>
            </a:extLst>
          </p:cNvPr>
          <p:cNvPicPr>
            <a:picLocks noChangeAspect="1"/>
          </p:cNvPicPr>
          <p:nvPr/>
        </p:nvPicPr>
        <p:blipFill>
          <a:blip r:embed="rId7"/>
          <a:stretch>
            <a:fillRect/>
          </a:stretch>
        </p:blipFill>
        <p:spPr>
          <a:xfrm>
            <a:off x="8325803" y="4329378"/>
            <a:ext cx="3272785" cy="1145070"/>
          </a:xfrm>
          <a:prstGeom prst="rect">
            <a:avLst/>
          </a:prstGeom>
        </p:spPr>
      </p:pic>
      <p:pic>
        <p:nvPicPr>
          <p:cNvPr id="18" name="Picture 17">
            <a:extLst>
              <a:ext uri="{FF2B5EF4-FFF2-40B4-BE49-F238E27FC236}">
                <a16:creationId xmlns:a16="http://schemas.microsoft.com/office/drawing/2014/main" id="{E7E4884D-3C67-4F41-BCDE-C3F94CCBA44D}"/>
              </a:ext>
            </a:extLst>
          </p:cNvPr>
          <p:cNvPicPr>
            <a:picLocks noChangeAspect="1"/>
          </p:cNvPicPr>
          <p:nvPr/>
        </p:nvPicPr>
        <p:blipFill>
          <a:blip r:embed="rId8"/>
          <a:stretch>
            <a:fillRect/>
          </a:stretch>
        </p:blipFill>
        <p:spPr>
          <a:xfrm>
            <a:off x="4459607" y="4329588"/>
            <a:ext cx="3272785" cy="1145070"/>
          </a:xfrm>
          <a:prstGeom prst="rect">
            <a:avLst/>
          </a:prstGeom>
        </p:spPr>
      </p:pic>
    </p:spTree>
    <p:extLst>
      <p:ext uri="{BB962C8B-B14F-4D97-AF65-F5344CB8AC3E}">
        <p14:creationId xmlns:p14="http://schemas.microsoft.com/office/powerpoint/2010/main" val="28198883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1D8A9969-628A-440B-A85E-D52EF24A6CFE}"/>
              </a:ext>
            </a:extLst>
          </p:cNvPr>
          <p:cNvSpPr>
            <a:spLocks noGrp="1"/>
          </p:cNvSpPr>
          <p:nvPr>
            <p:ph type="ftr" sz="quarter" idx="10"/>
          </p:nvPr>
        </p:nvSpPr>
        <p:spPr/>
        <p:txBody>
          <a:bodyPr/>
          <a:lstStyle/>
          <a:p>
            <a:r>
              <a:rPr lang="en-US"/>
              <a:t>KPU Teaching and Learning, CC-BY-SA</a:t>
            </a:r>
            <a:endParaRPr lang="en-US" dirty="0"/>
          </a:p>
        </p:txBody>
      </p:sp>
      <p:sp>
        <p:nvSpPr>
          <p:cNvPr id="12" name="Rectangle 11">
            <a:extLst>
              <a:ext uri="{FF2B5EF4-FFF2-40B4-BE49-F238E27FC236}">
                <a16:creationId xmlns:a16="http://schemas.microsoft.com/office/drawing/2014/main" id="{9CCD62CC-E733-4DE8-973D-0641E0CAF5A7}"/>
              </a:ext>
            </a:extLst>
          </p:cNvPr>
          <p:cNvSpPr/>
          <p:nvPr/>
        </p:nvSpPr>
        <p:spPr>
          <a:xfrm>
            <a:off x="9691688" y="5480483"/>
            <a:ext cx="2223970" cy="1169551"/>
          </a:xfrm>
          <a:prstGeom prst="rect">
            <a:avLst/>
          </a:prstGeom>
        </p:spPr>
        <p:txBody>
          <a:bodyPr wrap="square">
            <a:spAutoFit/>
          </a:bodyPr>
          <a:lstStyle/>
          <a:p>
            <a:pPr algn="r"/>
            <a:r>
              <a:rPr lang="en-US" sz="1400" i="1" dirty="0">
                <a:solidFill>
                  <a:schemeClr val="bg2"/>
                </a:solidFill>
              </a:rPr>
              <a:t>Adapted by Amanda Grey from</a:t>
            </a:r>
            <a:r>
              <a:rPr lang="en-US" sz="1400" i="1" dirty="0"/>
              <a:t> </a:t>
            </a:r>
            <a:r>
              <a:rPr lang="en-US" sz="1400" i="1" dirty="0">
                <a:hlinkClick r:id="rId3"/>
              </a:rPr>
              <a:t>Creative commons license spectrum</a:t>
            </a:r>
            <a:r>
              <a:rPr lang="en-US" sz="1400" i="1" dirty="0"/>
              <a:t> </a:t>
            </a:r>
            <a:r>
              <a:rPr lang="en-US" sz="1400" i="1" dirty="0">
                <a:solidFill>
                  <a:schemeClr val="bg2"/>
                </a:solidFill>
              </a:rPr>
              <a:t>by </a:t>
            </a:r>
            <a:r>
              <a:rPr lang="en-US" sz="1400" i="1" dirty="0" err="1">
                <a:solidFill>
                  <a:schemeClr val="bg2"/>
                </a:solidFill>
              </a:rPr>
              <a:t>Shaddim</a:t>
            </a:r>
            <a:r>
              <a:rPr lang="en-US" sz="1400" i="1" dirty="0">
                <a:solidFill>
                  <a:schemeClr val="bg2"/>
                </a:solidFill>
              </a:rPr>
              <a:t>, licensed under </a:t>
            </a:r>
            <a:r>
              <a:rPr lang="en-US" sz="1400" i="1" dirty="0">
                <a:hlinkClick r:id="rId4"/>
              </a:rPr>
              <a:t>CC BY 4.0</a:t>
            </a:r>
            <a:endParaRPr lang="en-US" sz="1050" i="1" dirty="0"/>
          </a:p>
        </p:txBody>
      </p:sp>
      <p:pic>
        <p:nvPicPr>
          <p:cNvPr id="6" name="Picture 5" descr="Shape&#10;&#10;Description automatically generated with medium confidence">
            <a:extLst>
              <a:ext uri="{FF2B5EF4-FFF2-40B4-BE49-F238E27FC236}">
                <a16:creationId xmlns:a16="http://schemas.microsoft.com/office/drawing/2014/main" id="{DBF8911F-3708-880C-627E-8FF201856DF3}"/>
              </a:ext>
            </a:extLst>
          </p:cNvPr>
          <p:cNvPicPr>
            <a:picLocks noChangeAspect="1"/>
          </p:cNvPicPr>
          <p:nvPr/>
        </p:nvPicPr>
        <p:blipFill>
          <a:blip r:embed="rId5"/>
          <a:stretch>
            <a:fillRect/>
          </a:stretch>
        </p:blipFill>
        <p:spPr>
          <a:xfrm>
            <a:off x="157806" y="236541"/>
            <a:ext cx="9457681" cy="6519515"/>
          </a:xfrm>
          <a:prstGeom prst="rect">
            <a:avLst/>
          </a:prstGeom>
        </p:spPr>
      </p:pic>
    </p:spTree>
    <p:extLst>
      <p:ext uri="{BB962C8B-B14F-4D97-AF65-F5344CB8AC3E}">
        <p14:creationId xmlns:p14="http://schemas.microsoft.com/office/powerpoint/2010/main" val="16361355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60E4B9D-B64B-453F-AC2F-5FE4C71EA8DA}"/>
              </a:ext>
            </a:extLst>
          </p:cNvPr>
          <p:cNvSpPr>
            <a:spLocks noGrp="1"/>
          </p:cNvSpPr>
          <p:nvPr>
            <p:ph type="body" idx="1"/>
          </p:nvPr>
        </p:nvSpPr>
        <p:spPr/>
        <p:txBody>
          <a:bodyPr/>
          <a:lstStyle/>
          <a:p>
            <a:pPr marL="571500" indent="-571500">
              <a:buFont typeface="Arial" panose="020B0604020202020204" pitchFamily="34" charset="0"/>
              <a:buChar char="•"/>
            </a:pPr>
            <a:r>
              <a:rPr lang="en-US" dirty="0"/>
              <a:t>What Open Educational Resources (OERs) are</a:t>
            </a:r>
          </a:p>
          <a:p>
            <a:pPr marL="571500" indent="-571500">
              <a:buFont typeface="Arial" panose="020B0604020202020204" pitchFamily="34" charset="0"/>
              <a:buChar char="•"/>
            </a:pPr>
            <a:r>
              <a:rPr lang="en-US" dirty="0"/>
              <a:t>How OERs work</a:t>
            </a:r>
          </a:p>
          <a:p>
            <a:pPr marL="571500" indent="-571500">
              <a:buFont typeface="Arial" panose="020B0604020202020204" pitchFamily="34" charset="0"/>
              <a:buChar char="•"/>
            </a:pPr>
            <a:r>
              <a:rPr lang="en-US" dirty="0"/>
              <a:t>How to make an OER</a:t>
            </a:r>
          </a:p>
        </p:txBody>
      </p:sp>
      <p:sp>
        <p:nvSpPr>
          <p:cNvPr id="4" name="Footer Placeholder 3">
            <a:extLst>
              <a:ext uri="{FF2B5EF4-FFF2-40B4-BE49-F238E27FC236}">
                <a16:creationId xmlns:a16="http://schemas.microsoft.com/office/drawing/2014/main" id="{A3F481BF-05B0-4B4C-A24C-3D089236C5D2}"/>
              </a:ext>
            </a:extLst>
          </p:cNvPr>
          <p:cNvSpPr>
            <a:spLocks noGrp="1"/>
          </p:cNvSpPr>
          <p:nvPr>
            <p:ph type="ftr" sz="quarter" idx="11"/>
          </p:nvPr>
        </p:nvSpPr>
        <p:spPr/>
        <p:txBody>
          <a:bodyPr/>
          <a:lstStyle/>
          <a:p>
            <a:r>
              <a:rPr lang="en-US"/>
              <a:t>KPU Teaching and Learning, CC-BY-SA</a:t>
            </a:r>
            <a:endParaRPr lang="en-US" dirty="0"/>
          </a:p>
        </p:txBody>
      </p:sp>
      <p:sp>
        <p:nvSpPr>
          <p:cNvPr id="3" name="Title 2">
            <a:extLst>
              <a:ext uri="{FF2B5EF4-FFF2-40B4-BE49-F238E27FC236}">
                <a16:creationId xmlns:a16="http://schemas.microsoft.com/office/drawing/2014/main" id="{99B59FC1-CE3F-49F9-BFF8-1CD837A2E4F4}"/>
              </a:ext>
            </a:extLst>
          </p:cNvPr>
          <p:cNvSpPr>
            <a:spLocks noGrp="1"/>
          </p:cNvSpPr>
          <p:nvPr>
            <p:ph type="title"/>
          </p:nvPr>
        </p:nvSpPr>
        <p:spPr/>
        <p:txBody>
          <a:bodyPr/>
          <a:lstStyle/>
          <a:p>
            <a:r>
              <a:rPr lang="en-US" dirty="0"/>
              <a:t>In Today’s Session</a:t>
            </a:r>
          </a:p>
        </p:txBody>
      </p:sp>
    </p:spTree>
    <p:extLst>
      <p:ext uri="{BB962C8B-B14F-4D97-AF65-F5344CB8AC3E}">
        <p14:creationId xmlns:p14="http://schemas.microsoft.com/office/powerpoint/2010/main" val="42817284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57B7E65-BE2B-445C-B2C6-786C90180A99}"/>
              </a:ext>
            </a:extLst>
          </p:cNvPr>
          <p:cNvSpPr>
            <a:spLocks noGrp="1"/>
          </p:cNvSpPr>
          <p:nvPr>
            <p:ph type="ftr" sz="quarter" idx="11"/>
          </p:nvPr>
        </p:nvSpPr>
        <p:spPr/>
        <p:txBody>
          <a:bodyPr/>
          <a:lstStyle/>
          <a:p>
            <a:r>
              <a:rPr lang="en-US"/>
              <a:t>KPU Teaching and Learning, CC-BY-SA</a:t>
            </a:r>
            <a:endParaRPr lang="en-US" dirty="0"/>
          </a:p>
        </p:txBody>
      </p:sp>
      <p:sp>
        <p:nvSpPr>
          <p:cNvPr id="12" name="Title 11">
            <a:extLst>
              <a:ext uri="{FF2B5EF4-FFF2-40B4-BE49-F238E27FC236}">
                <a16:creationId xmlns:a16="http://schemas.microsoft.com/office/drawing/2014/main" id="{55589494-4DB9-4F15-8E49-1202181C2903}"/>
              </a:ext>
            </a:extLst>
          </p:cNvPr>
          <p:cNvSpPr>
            <a:spLocks noGrp="1"/>
          </p:cNvSpPr>
          <p:nvPr>
            <p:ph type="title"/>
          </p:nvPr>
        </p:nvSpPr>
        <p:spPr/>
        <p:txBody>
          <a:bodyPr anchor="ctr"/>
          <a:lstStyle/>
          <a:p>
            <a:r>
              <a:rPr lang="en-US" dirty="0"/>
              <a:t>Making a Resource Open</a:t>
            </a:r>
          </a:p>
        </p:txBody>
      </p:sp>
    </p:spTree>
    <p:extLst>
      <p:ext uri="{BB962C8B-B14F-4D97-AF65-F5344CB8AC3E}">
        <p14:creationId xmlns:p14="http://schemas.microsoft.com/office/powerpoint/2010/main" val="1024177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A2E14-6C35-4E47-A048-5394DBC6C017}"/>
              </a:ext>
            </a:extLst>
          </p:cNvPr>
          <p:cNvSpPr>
            <a:spLocks noGrp="1"/>
          </p:cNvSpPr>
          <p:nvPr>
            <p:ph type="title"/>
          </p:nvPr>
        </p:nvSpPr>
        <p:spPr/>
        <p:txBody>
          <a:bodyPr/>
          <a:lstStyle/>
          <a:p>
            <a:r>
              <a:rPr lang="en-US"/>
              <a:t>Making a Resource Open</a:t>
            </a:r>
            <a:endParaRPr lang="en-US" dirty="0"/>
          </a:p>
        </p:txBody>
      </p:sp>
      <p:sp>
        <p:nvSpPr>
          <p:cNvPr id="3" name="Content Placeholder 2">
            <a:extLst>
              <a:ext uri="{FF2B5EF4-FFF2-40B4-BE49-F238E27FC236}">
                <a16:creationId xmlns:a16="http://schemas.microsoft.com/office/drawing/2014/main" id="{F6949FA1-15C5-4B17-A5CE-4FE41173DD2F}"/>
              </a:ext>
            </a:extLst>
          </p:cNvPr>
          <p:cNvSpPr>
            <a:spLocks noGrp="1"/>
          </p:cNvSpPr>
          <p:nvPr>
            <p:ph idx="1"/>
          </p:nvPr>
        </p:nvSpPr>
        <p:spPr/>
        <p:txBody>
          <a:bodyPr/>
          <a:lstStyle/>
          <a:p>
            <a:pPr marL="742950" indent="-742950">
              <a:buFont typeface="+mj-lt"/>
              <a:buAutoNum type="arabicPeriod"/>
            </a:pPr>
            <a:r>
              <a:rPr lang="en-US" dirty="0"/>
              <a:t>Put a license on it</a:t>
            </a:r>
          </a:p>
          <a:p>
            <a:pPr lvl="2"/>
            <a:r>
              <a:rPr lang="en-US" dirty="0"/>
              <a:t>  Image or Written</a:t>
            </a:r>
          </a:p>
          <a:p>
            <a:pPr marL="742950" indent="-742950">
              <a:buFont typeface="+mj-lt"/>
              <a:buAutoNum type="arabicPeriod"/>
            </a:pPr>
            <a:r>
              <a:rPr lang="en-US" dirty="0"/>
              <a:t>Provide attribution, if needed</a:t>
            </a:r>
          </a:p>
          <a:p>
            <a:pPr marL="742950" indent="-742950">
              <a:buFont typeface="+mj-lt"/>
              <a:buAutoNum type="arabicPeriod"/>
            </a:pPr>
            <a:r>
              <a:rPr lang="en-US" dirty="0"/>
              <a:t>Make it findable</a:t>
            </a:r>
          </a:p>
        </p:txBody>
      </p:sp>
      <p:sp>
        <p:nvSpPr>
          <p:cNvPr id="4" name="Footer Placeholder 3">
            <a:extLst>
              <a:ext uri="{FF2B5EF4-FFF2-40B4-BE49-F238E27FC236}">
                <a16:creationId xmlns:a16="http://schemas.microsoft.com/office/drawing/2014/main" id="{1D8A9969-628A-440B-A85E-D52EF24A6CFE}"/>
              </a:ext>
            </a:extLst>
          </p:cNvPr>
          <p:cNvSpPr>
            <a:spLocks noGrp="1"/>
          </p:cNvSpPr>
          <p:nvPr>
            <p:ph type="ftr" sz="quarter" idx="11"/>
          </p:nvPr>
        </p:nvSpPr>
        <p:spPr/>
        <p:txBody>
          <a:bodyPr/>
          <a:lstStyle/>
          <a:p>
            <a:r>
              <a:rPr lang="en-US"/>
              <a:t>KPU Teaching and Learning, CC-BY-SA</a:t>
            </a:r>
            <a:endParaRPr lang="en-US" dirty="0"/>
          </a:p>
        </p:txBody>
      </p:sp>
    </p:spTree>
    <p:extLst>
      <p:ext uri="{BB962C8B-B14F-4D97-AF65-F5344CB8AC3E}">
        <p14:creationId xmlns:p14="http://schemas.microsoft.com/office/powerpoint/2010/main" val="7046878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A2E14-6C35-4E47-A048-5394DBC6C017}"/>
              </a:ext>
            </a:extLst>
          </p:cNvPr>
          <p:cNvSpPr>
            <a:spLocks noGrp="1"/>
          </p:cNvSpPr>
          <p:nvPr>
            <p:ph type="title"/>
          </p:nvPr>
        </p:nvSpPr>
        <p:spPr/>
        <p:txBody>
          <a:bodyPr>
            <a:normAutofit/>
          </a:bodyPr>
          <a:lstStyle/>
          <a:p>
            <a:r>
              <a:rPr lang="en-US" dirty="0"/>
              <a:t>Making a Resource Open</a:t>
            </a:r>
          </a:p>
        </p:txBody>
      </p:sp>
      <p:sp>
        <p:nvSpPr>
          <p:cNvPr id="3" name="Content Placeholder 2">
            <a:extLst>
              <a:ext uri="{FF2B5EF4-FFF2-40B4-BE49-F238E27FC236}">
                <a16:creationId xmlns:a16="http://schemas.microsoft.com/office/drawing/2014/main" id="{F6949FA1-15C5-4B17-A5CE-4FE41173DD2F}"/>
              </a:ext>
            </a:extLst>
          </p:cNvPr>
          <p:cNvSpPr>
            <a:spLocks noGrp="1"/>
          </p:cNvSpPr>
          <p:nvPr>
            <p:ph idx="1"/>
          </p:nvPr>
        </p:nvSpPr>
        <p:spPr/>
        <p:txBody>
          <a:bodyPr/>
          <a:lstStyle/>
          <a:p>
            <a:pPr marL="742950" indent="-742950">
              <a:buFont typeface="+mj-lt"/>
              <a:buAutoNum type="arabicPeriod"/>
            </a:pPr>
            <a:r>
              <a:rPr lang="en-US" dirty="0"/>
              <a:t>Put a license on it</a:t>
            </a:r>
          </a:p>
          <a:p>
            <a:pPr lvl="2"/>
            <a:r>
              <a:rPr lang="en-US" dirty="0"/>
              <a:t>  Image or Written</a:t>
            </a:r>
          </a:p>
          <a:p>
            <a:pPr marL="742950" indent="-742950">
              <a:buFont typeface="+mj-lt"/>
              <a:buAutoNum type="arabicPeriod"/>
            </a:pPr>
            <a:r>
              <a:rPr lang="en-US" dirty="0">
                <a:solidFill>
                  <a:schemeClr val="tx1">
                    <a:lumMod val="50000"/>
                  </a:schemeClr>
                </a:solidFill>
              </a:rPr>
              <a:t>Provide attribution, if needed</a:t>
            </a:r>
          </a:p>
          <a:p>
            <a:pPr marL="742950" indent="-742950">
              <a:buFont typeface="+mj-lt"/>
              <a:buAutoNum type="arabicPeriod"/>
            </a:pPr>
            <a:r>
              <a:rPr lang="en-US" dirty="0">
                <a:solidFill>
                  <a:schemeClr val="tx1">
                    <a:lumMod val="50000"/>
                  </a:schemeClr>
                </a:solidFill>
              </a:rPr>
              <a:t>Make it findable</a:t>
            </a:r>
          </a:p>
        </p:txBody>
      </p:sp>
      <p:sp>
        <p:nvSpPr>
          <p:cNvPr id="4" name="Footer Placeholder 3">
            <a:extLst>
              <a:ext uri="{FF2B5EF4-FFF2-40B4-BE49-F238E27FC236}">
                <a16:creationId xmlns:a16="http://schemas.microsoft.com/office/drawing/2014/main" id="{1D8A9969-628A-440B-A85E-D52EF24A6CFE}"/>
              </a:ext>
            </a:extLst>
          </p:cNvPr>
          <p:cNvSpPr>
            <a:spLocks noGrp="1"/>
          </p:cNvSpPr>
          <p:nvPr>
            <p:ph type="ftr" sz="quarter" idx="11"/>
          </p:nvPr>
        </p:nvSpPr>
        <p:spPr/>
        <p:txBody>
          <a:bodyPr/>
          <a:lstStyle/>
          <a:p>
            <a:r>
              <a:rPr lang="en-US"/>
              <a:t>KPU Teaching and Learning, CC-BY-SA</a:t>
            </a:r>
            <a:endParaRPr lang="en-US" dirty="0"/>
          </a:p>
        </p:txBody>
      </p:sp>
    </p:spTree>
    <p:extLst>
      <p:ext uri="{BB962C8B-B14F-4D97-AF65-F5344CB8AC3E}">
        <p14:creationId xmlns:p14="http://schemas.microsoft.com/office/powerpoint/2010/main" val="18274934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60807EF-975D-46C7-A013-5676EC0C7EB5}"/>
              </a:ext>
            </a:extLst>
          </p:cNvPr>
          <p:cNvPicPr>
            <a:picLocks noChangeAspect="1"/>
          </p:cNvPicPr>
          <p:nvPr/>
        </p:nvPicPr>
        <p:blipFill>
          <a:blip r:embed="rId3"/>
          <a:stretch>
            <a:fillRect/>
          </a:stretch>
        </p:blipFill>
        <p:spPr>
          <a:xfrm>
            <a:off x="0" y="0"/>
            <a:ext cx="12192000" cy="6858000"/>
          </a:xfrm>
          <a:prstGeom prst="rect">
            <a:avLst/>
          </a:prstGeom>
        </p:spPr>
      </p:pic>
      <p:sp>
        <p:nvSpPr>
          <p:cNvPr id="8" name="Rectangle 7">
            <a:extLst>
              <a:ext uri="{FF2B5EF4-FFF2-40B4-BE49-F238E27FC236}">
                <a16:creationId xmlns:a16="http://schemas.microsoft.com/office/drawing/2014/main" id="{5A93E784-F1DE-44BB-A140-E54DA8876685}"/>
              </a:ext>
            </a:extLst>
          </p:cNvPr>
          <p:cNvSpPr/>
          <p:nvPr/>
        </p:nvSpPr>
        <p:spPr>
          <a:xfrm>
            <a:off x="0" y="6100762"/>
            <a:ext cx="9301163" cy="742950"/>
          </a:xfrm>
          <a:prstGeom prst="rect">
            <a:avLst/>
          </a:prstGeom>
          <a:noFill/>
          <a:ln w="1143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E001B06C-2C08-4F78-B72E-0BF22E0FEF9C}"/>
              </a:ext>
            </a:extLst>
          </p:cNvPr>
          <p:cNvCxnSpPr>
            <a:cxnSpLocks/>
          </p:cNvCxnSpPr>
          <p:nvPr/>
        </p:nvCxnSpPr>
        <p:spPr>
          <a:xfrm flipH="1">
            <a:off x="9466897" y="4914900"/>
            <a:ext cx="1148715" cy="1028716"/>
          </a:xfrm>
          <a:prstGeom prst="straightConnector1">
            <a:avLst/>
          </a:prstGeom>
          <a:ln w="152400">
            <a:solidFill>
              <a:schemeClr val="accent3"/>
            </a:solidFill>
            <a:tailEnd type="triangle"/>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9205484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A2E14-6C35-4E47-A048-5394DBC6C017}"/>
              </a:ext>
            </a:extLst>
          </p:cNvPr>
          <p:cNvSpPr>
            <a:spLocks noGrp="1"/>
          </p:cNvSpPr>
          <p:nvPr>
            <p:ph type="title"/>
          </p:nvPr>
        </p:nvSpPr>
        <p:spPr/>
        <p:txBody>
          <a:bodyPr>
            <a:normAutofit/>
          </a:bodyPr>
          <a:lstStyle/>
          <a:p>
            <a:r>
              <a:rPr lang="en-US" dirty="0"/>
              <a:t>Making a Resource Open</a:t>
            </a:r>
          </a:p>
        </p:txBody>
      </p:sp>
      <p:sp>
        <p:nvSpPr>
          <p:cNvPr id="3" name="Content Placeholder 2">
            <a:extLst>
              <a:ext uri="{FF2B5EF4-FFF2-40B4-BE49-F238E27FC236}">
                <a16:creationId xmlns:a16="http://schemas.microsoft.com/office/drawing/2014/main" id="{F6949FA1-15C5-4B17-A5CE-4FE41173DD2F}"/>
              </a:ext>
            </a:extLst>
          </p:cNvPr>
          <p:cNvSpPr>
            <a:spLocks noGrp="1"/>
          </p:cNvSpPr>
          <p:nvPr>
            <p:ph idx="1"/>
          </p:nvPr>
        </p:nvSpPr>
        <p:spPr/>
        <p:txBody>
          <a:bodyPr/>
          <a:lstStyle/>
          <a:p>
            <a:pPr marL="742950" indent="-742950">
              <a:buFont typeface="+mj-lt"/>
              <a:buAutoNum type="arabicPeriod"/>
            </a:pPr>
            <a:r>
              <a:rPr lang="en-US" dirty="0">
                <a:solidFill>
                  <a:schemeClr val="tx1">
                    <a:lumMod val="50000"/>
                  </a:schemeClr>
                </a:solidFill>
              </a:rPr>
              <a:t>Put a license on it</a:t>
            </a:r>
          </a:p>
          <a:p>
            <a:pPr lvl="2"/>
            <a:r>
              <a:rPr lang="en-US" dirty="0">
                <a:solidFill>
                  <a:schemeClr val="tx1">
                    <a:lumMod val="50000"/>
                  </a:schemeClr>
                </a:solidFill>
              </a:rPr>
              <a:t>  Image or Written</a:t>
            </a:r>
          </a:p>
          <a:p>
            <a:pPr marL="742950" indent="-742950">
              <a:buFont typeface="+mj-lt"/>
              <a:buAutoNum type="arabicPeriod"/>
            </a:pPr>
            <a:r>
              <a:rPr lang="en-US" dirty="0">
                <a:solidFill>
                  <a:schemeClr val="bg2"/>
                </a:solidFill>
              </a:rPr>
              <a:t>Provide attribution, if needed</a:t>
            </a:r>
          </a:p>
          <a:p>
            <a:pPr marL="742950" indent="-742950">
              <a:buFont typeface="+mj-lt"/>
              <a:buAutoNum type="arabicPeriod"/>
            </a:pPr>
            <a:r>
              <a:rPr lang="en-US" dirty="0">
                <a:solidFill>
                  <a:schemeClr val="tx1">
                    <a:lumMod val="50000"/>
                  </a:schemeClr>
                </a:solidFill>
              </a:rPr>
              <a:t>Make it findable</a:t>
            </a:r>
          </a:p>
        </p:txBody>
      </p:sp>
      <p:sp>
        <p:nvSpPr>
          <p:cNvPr id="4" name="Footer Placeholder 3">
            <a:extLst>
              <a:ext uri="{FF2B5EF4-FFF2-40B4-BE49-F238E27FC236}">
                <a16:creationId xmlns:a16="http://schemas.microsoft.com/office/drawing/2014/main" id="{1D8A9969-628A-440B-A85E-D52EF24A6CFE}"/>
              </a:ext>
            </a:extLst>
          </p:cNvPr>
          <p:cNvSpPr>
            <a:spLocks noGrp="1"/>
          </p:cNvSpPr>
          <p:nvPr>
            <p:ph type="ftr" sz="quarter" idx="11"/>
          </p:nvPr>
        </p:nvSpPr>
        <p:spPr/>
        <p:txBody>
          <a:bodyPr/>
          <a:lstStyle/>
          <a:p>
            <a:r>
              <a:rPr lang="en-US"/>
              <a:t>KPU Teaching and Learning, CC-BY-SA</a:t>
            </a:r>
            <a:endParaRPr lang="en-US" dirty="0"/>
          </a:p>
        </p:txBody>
      </p:sp>
    </p:spTree>
    <p:extLst>
      <p:ext uri="{BB962C8B-B14F-4D97-AF65-F5344CB8AC3E}">
        <p14:creationId xmlns:p14="http://schemas.microsoft.com/office/powerpoint/2010/main" val="28841106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EC5912B-AC49-41CF-9E34-8BD3439FA334}"/>
              </a:ext>
            </a:extLst>
          </p:cNvPr>
          <p:cNvPicPr>
            <a:picLocks noChangeAspect="1"/>
          </p:cNvPicPr>
          <p:nvPr/>
        </p:nvPicPr>
        <p:blipFill>
          <a:blip r:embed="rId3"/>
          <a:stretch>
            <a:fillRect/>
          </a:stretch>
        </p:blipFill>
        <p:spPr>
          <a:xfrm>
            <a:off x="0" y="0"/>
            <a:ext cx="12192000" cy="6858000"/>
          </a:xfrm>
          <a:prstGeom prst="rect">
            <a:avLst/>
          </a:prstGeom>
        </p:spPr>
      </p:pic>
      <p:sp>
        <p:nvSpPr>
          <p:cNvPr id="11" name="Rectangle 10">
            <a:extLst>
              <a:ext uri="{FF2B5EF4-FFF2-40B4-BE49-F238E27FC236}">
                <a16:creationId xmlns:a16="http://schemas.microsoft.com/office/drawing/2014/main" id="{EE16B054-696D-421C-A277-33D317A214F9}"/>
              </a:ext>
            </a:extLst>
          </p:cNvPr>
          <p:cNvSpPr/>
          <p:nvPr/>
        </p:nvSpPr>
        <p:spPr>
          <a:xfrm>
            <a:off x="5600700" y="5972175"/>
            <a:ext cx="4614863" cy="742950"/>
          </a:xfrm>
          <a:prstGeom prst="rect">
            <a:avLst/>
          </a:prstGeom>
          <a:noFill/>
          <a:ln w="1143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9B74A322-1493-4264-BF38-A07456F9DB53}"/>
              </a:ext>
            </a:extLst>
          </p:cNvPr>
          <p:cNvCxnSpPr>
            <a:cxnSpLocks/>
          </p:cNvCxnSpPr>
          <p:nvPr/>
        </p:nvCxnSpPr>
        <p:spPr>
          <a:xfrm flipH="1">
            <a:off x="10367010" y="4643438"/>
            <a:ext cx="934403" cy="1171591"/>
          </a:xfrm>
          <a:prstGeom prst="straightConnector1">
            <a:avLst/>
          </a:prstGeom>
          <a:ln w="152400">
            <a:solidFill>
              <a:schemeClr val="accent3"/>
            </a:solidFill>
            <a:tailEnd type="triangle"/>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1390970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A2E14-6C35-4E47-A048-5394DBC6C017}"/>
              </a:ext>
            </a:extLst>
          </p:cNvPr>
          <p:cNvSpPr>
            <a:spLocks noGrp="1"/>
          </p:cNvSpPr>
          <p:nvPr>
            <p:ph type="title"/>
          </p:nvPr>
        </p:nvSpPr>
        <p:spPr/>
        <p:txBody>
          <a:bodyPr>
            <a:normAutofit/>
          </a:bodyPr>
          <a:lstStyle/>
          <a:p>
            <a:r>
              <a:rPr lang="en-US" dirty="0"/>
              <a:t>Title, Author, Source, License</a:t>
            </a:r>
          </a:p>
        </p:txBody>
      </p:sp>
      <p:sp>
        <p:nvSpPr>
          <p:cNvPr id="4" name="Footer Placeholder 3">
            <a:extLst>
              <a:ext uri="{FF2B5EF4-FFF2-40B4-BE49-F238E27FC236}">
                <a16:creationId xmlns:a16="http://schemas.microsoft.com/office/drawing/2014/main" id="{1D8A9969-628A-440B-A85E-D52EF24A6CFE}"/>
              </a:ext>
            </a:extLst>
          </p:cNvPr>
          <p:cNvSpPr>
            <a:spLocks noGrp="1"/>
          </p:cNvSpPr>
          <p:nvPr>
            <p:ph type="ftr" sz="quarter" idx="11"/>
          </p:nvPr>
        </p:nvSpPr>
        <p:spPr/>
        <p:txBody>
          <a:bodyPr/>
          <a:lstStyle/>
          <a:p>
            <a:r>
              <a:rPr lang="en-US"/>
              <a:t>KPU Teaching and Learning, CC-BY-SA</a:t>
            </a:r>
            <a:endParaRPr lang="en-US" dirty="0"/>
          </a:p>
        </p:txBody>
      </p:sp>
      <p:sp>
        <p:nvSpPr>
          <p:cNvPr id="7" name="Rectangle 6">
            <a:extLst>
              <a:ext uri="{FF2B5EF4-FFF2-40B4-BE49-F238E27FC236}">
                <a16:creationId xmlns:a16="http://schemas.microsoft.com/office/drawing/2014/main" id="{4CE17552-2AC0-4757-941A-68159069EC1F}"/>
              </a:ext>
            </a:extLst>
          </p:cNvPr>
          <p:cNvSpPr/>
          <p:nvPr/>
        </p:nvSpPr>
        <p:spPr>
          <a:xfrm>
            <a:off x="518678" y="2611345"/>
            <a:ext cx="11139910" cy="646331"/>
          </a:xfrm>
          <a:prstGeom prst="rect">
            <a:avLst/>
          </a:prstGeom>
        </p:spPr>
        <p:txBody>
          <a:bodyPr wrap="square">
            <a:spAutoFit/>
          </a:bodyPr>
          <a:lstStyle/>
          <a:p>
            <a:pPr algn="ctr"/>
            <a:r>
              <a:rPr lang="en-US" sz="3600" i="1" dirty="0">
                <a:hlinkClick r:id="rId3"/>
              </a:rPr>
              <a:t>5 R’s chart</a:t>
            </a:r>
            <a:r>
              <a:rPr lang="en-US" sz="3600" i="1" dirty="0"/>
              <a:t> </a:t>
            </a:r>
            <a:r>
              <a:rPr lang="en-US" sz="3600" i="1" dirty="0">
                <a:solidFill>
                  <a:schemeClr val="bg2"/>
                </a:solidFill>
              </a:rPr>
              <a:t>by David Wiley is licensed under</a:t>
            </a:r>
            <a:r>
              <a:rPr lang="en-US" sz="3600" i="1" dirty="0"/>
              <a:t> </a:t>
            </a:r>
            <a:r>
              <a:rPr lang="en-US" sz="3600" i="1" dirty="0">
                <a:hlinkClick r:id="rId4"/>
              </a:rPr>
              <a:t>CC BY 4.0</a:t>
            </a:r>
            <a:endParaRPr lang="en-US" sz="2400" i="1" dirty="0"/>
          </a:p>
        </p:txBody>
      </p:sp>
      <p:cxnSp>
        <p:nvCxnSpPr>
          <p:cNvPr id="8" name="Straight Arrow Connector 7">
            <a:extLst>
              <a:ext uri="{FF2B5EF4-FFF2-40B4-BE49-F238E27FC236}">
                <a16:creationId xmlns:a16="http://schemas.microsoft.com/office/drawing/2014/main" id="{677A64C1-CC4A-4257-8EA0-35E372ED1D41}"/>
              </a:ext>
            </a:extLst>
          </p:cNvPr>
          <p:cNvCxnSpPr>
            <a:cxnSpLocks/>
          </p:cNvCxnSpPr>
          <p:nvPr/>
        </p:nvCxnSpPr>
        <p:spPr>
          <a:xfrm flipV="1">
            <a:off x="1851660" y="3286140"/>
            <a:ext cx="0" cy="1090211"/>
          </a:xfrm>
          <a:prstGeom prst="straightConnector1">
            <a:avLst/>
          </a:prstGeom>
          <a:ln w="152400">
            <a:solidFill>
              <a:schemeClr val="accent3"/>
            </a:solidFill>
            <a:tailEnd type="triangle"/>
          </a:ln>
        </p:spPr>
        <p:style>
          <a:lnRef idx="1">
            <a:schemeClr val="accent3"/>
          </a:lnRef>
          <a:fillRef idx="0">
            <a:schemeClr val="accent3"/>
          </a:fillRef>
          <a:effectRef idx="0">
            <a:schemeClr val="accent3"/>
          </a:effectRef>
          <a:fontRef idx="minor">
            <a:schemeClr val="tx1"/>
          </a:fontRef>
        </p:style>
      </p:cxnSp>
      <p:sp>
        <p:nvSpPr>
          <p:cNvPr id="12" name="TextBox 11">
            <a:extLst>
              <a:ext uri="{FF2B5EF4-FFF2-40B4-BE49-F238E27FC236}">
                <a16:creationId xmlns:a16="http://schemas.microsoft.com/office/drawing/2014/main" id="{CA59D90B-7232-4B7E-A9FB-EE78A00E191F}"/>
              </a:ext>
            </a:extLst>
          </p:cNvPr>
          <p:cNvSpPr txBox="1"/>
          <p:nvPr/>
        </p:nvSpPr>
        <p:spPr>
          <a:xfrm>
            <a:off x="877491" y="4476358"/>
            <a:ext cx="4680341" cy="1323439"/>
          </a:xfrm>
          <a:prstGeom prst="rect">
            <a:avLst/>
          </a:prstGeom>
          <a:noFill/>
        </p:spPr>
        <p:txBody>
          <a:bodyPr wrap="square" rtlCol="0">
            <a:spAutoFit/>
          </a:bodyPr>
          <a:lstStyle/>
          <a:p>
            <a:r>
              <a:rPr lang="en-US" sz="4000" b="1" dirty="0">
                <a:solidFill>
                  <a:schemeClr val="accent3"/>
                </a:solidFill>
              </a:rPr>
              <a:t>T</a:t>
            </a:r>
            <a:r>
              <a:rPr lang="en-US" sz="3600" dirty="0">
                <a:solidFill>
                  <a:schemeClr val="bg2"/>
                </a:solidFill>
              </a:rPr>
              <a:t>itle and</a:t>
            </a:r>
          </a:p>
          <a:p>
            <a:r>
              <a:rPr lang="en-US" sz="4000" b="1" dirty="0">
                <a:solidFill>
                  <a:schemeClr val="accent3"/>
                </a:solidFill>
              </a:rPr>
              <a:t>S</a:t>
            </a:r>
            <a:r>
              <a:rPr lang="en-US" sz="3600" dirty="0">
                <a:solidFill>
                  <a:schemeClr val="bg2"/>
                </a:solidFill>
              </a:rPr>
              <a:t>ource (hyperlink)</a:t>
            </a:r>
          </a:p>
        </p:txBody>
      </p:sp>
      <p:sp>
        <p:nvSpPr>
          <p:cNvPr id="13" name="TextBox 12">
            <a:extLst>
              <a:ext uri="{FF2B5EF4-FFF2-40B4-BE49-F238E27FC236}">
                <a16:creationId xmlns:a16="http://schemas.microsoft.com/office/drawing/2014/main" id="{0876CB59-612D-49FC-A552-01512A089E1A}"/>
              </a:ext>
            </a:extLst>
          </p:cNvPr>
          <p:cNvSpPr txBox="1"/>
          <p:nvPr/>
        </p:nvSpPr>
        <p:spPr>
          <a:xfrm>
            <a:off x="3769638" y="4343347"/>
            <a:ext cx="1909762" cy="707886"/>
          </a:xfrm>
          <a:prstGeom prst="rect">
            <a:avLst/>
          </a:prstGeom>
          <a:noFill/>
        </p:spPr>
        <p:txBody>
          <a:bodyPr wrap="square" rtlCol="0">
            <a:spAutoFit/>
          </a:bodyPr>
          <a:lstStyle/>
          <a:p>
            <a:pPr algn="ctr"/>
            <a:r>
              <a:rPr lang="en-US" sz="4000" b="1" dirty="0">
                <a:solidFill>
                  <a:schemeClr val="accent3"/>
                </a:solidFill>
              </a:rPr>
              <a:t>A</a:t>
            </a:r>
            <a:r>
              <a:rPr lang="en-US" sz="3600" dirty="0">
                <a:solidFill>
                  <a:schemeClr val="bg2"/>
                </a:solidFill>
              </a:rPr>
              <a:t>uthor</a:t>
            </a:r>
          </a:p>
        </p:txBody>
      </p:sp>
      <p:sp>
        <p:nvSpPr>
          <p:cNvPr id="14" name="TextBox 13">
            <a:extLst>
              <a:ext uri="{FF2B5EF4-FFF2-40B4-BE49-F238E27FC236}">
                <a16:creationId xmlns:a16="http://schemas.microsoft.com/office/drawing/2014/main" id="{9416A87E-2491-41BF-977F-CD7BF388F900}"/>
              </a:ext>
            </a:extLst>
          </p:cNvPr>
          <p:cNvSpPr txBox="1"/>
          <p:nvPr/>
        </p:nvSpPr>
        <p:spPr>
          <a:xfrm>
            <a:off x="9447217" y="4312840"/>
            <a:ext cx="2041524" cy="707886"/>
          </a:xfrm>
          <a:prstGeom prst="rect">
            <a:avLst/>
          </a:prstGeom>
          <a:noFill/>
        </p:spPr>
        <p:txBody>
          <a:bodyPr wrap="square" rtlCol="0">
            <a:spAutoFit/>
          </a:bodyPr>
          <a:lstStyle/>
          <a:p>
            <a:pPr algn="ctr"/>
            <a:r>
              <a:rPr lang="en-US" sz="4000" b="1" dirty="0">
                <a:solidFill>
                  <a:schemeClr val="accent3"/>
                </a:solidFill>
              </a:rPr>
              <a:t>L</a:t>
            </a:r>
            <a:r>
              <a:rPr lang="en-US" sz="3600" dirty="0">
                <a:solidFill>
                  <a:schemeClr val="accent1"/>
                </a:solidFill>
              </a:rPr>
              <a:t>icense</a:t>
            </a:r>
          </a:p>
        </p:txBody>
      </p:sp>
      <p:cxnSp>
        <p:nvCxnSpPr>
          <p:cNvPr id="15" name="Straight Arrow Connector 14">
            <a:extLst>
              <a:ext uri="{FF2B5EF4-FFF2-40B4-BE49-F238E27FC236}">
                <a16:creationId xmlns:a16="http://schemas.microsoft.com/office/drawing/2014/main" id="{F8B7BCF4-656C-4C9C-9DA8-3982E5903847}"/>
              </a:ext>
            </a:extLst>
          </p:cNvPr>
          <p:cNvCxnSpPr>
            <a:cxnSpLocks/>
          </p:cNvCxnSpPr>
          <p:nvPr/>
        </p:nvCxnSpPr>
        <p:spPr>
          <a:xfrm flipV="1">
            <a:off x="4724519" y="3257676"/>
            <a:ext cx="0" cy="1090211"/>
          </a:xfrm>
          <a:prstGeom prst="straightConnector1">
            <a:avLst/>
          </a:prstGeom>
          <a:ln w="152400">
            <a:solidFill>
              <a:schemeClr val="accent3"/>
            </a:solidFill>
            <a:tailEnd type="triangle"/>
          </a:ln>
        </p:spPr>
        <p:style>
          <a:lnRef idx="1">
            <a:schemeClr val="accent3"/>
          </a:lnRef>
          <a:fillRef idx="0">
            <a:schemeClr val="accent3"/>
          </a:fillRef>
          <a:effectRef idx="0">
            <a:schemeClr val="accent3"/>
          </a:effectRef>
          <a:fontRef idx="minor">
            <a:schemeClr val="tx1"/>
          </a:fontRef>
        </p:style>
      </p:cxnSp>
      <p:cxnSp>
        <p:nvCxnSpPr>
          <p:cNvPr id="24" name="Straight Arrow Connector 23">
            <a:extLst>
              <a:ext uri="{FF2B5EF4-FFF2-40B4-BE49-F238E27FC236}">
                <a16:creationId xmlns:a16="http://schemas.microsoft.com/office/drawing/2014/main" id="{9F03C54D-7E72-4B04-A7AF-2F0DB20F6B13}"/>
              </a:ext>
            </a:extLst>
          </p:cNvPr>
          <p:cNvCxnSpPr>
            <a:cxnSpLocks/>
          </p:cNvCxnSpPr>
          <p:nvPr/>
        </p:nvCxnSpPr>
        <p:spPr>
          <a:xfrm flipV="1">
            <a:off x="10467979" y="3286140"/>
            <a:ext cx="0" cy="1090211"/>
          </a:xfrm>
          <a:prstGeom prst="straightConnector1">
            <a:avLst/>
          </a:prstGeom>
          <a:ln w="152400">
            <a:solidFill>
              <a:schemeClr val="accent3"/>
            </a:solidFill>
            <a:tailEnd type="triangle"/>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5928660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8F53F05-308D-4284-8E35-6A935DF24791}"/>
              </a:ext>
            </a:extLst>
          </p:cNvPr>
          <p:cNvPicPr>
            <a:picLocks noChangeAspect="1"/>
          </p:cNvPicPr>
          <p:nvPr/>
        </p:nvPicPr>
        <p:blipFill>
          <a:blip r:embed="rId3"/>
          <a:stretch>
            <a:fill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20070B2A-B795-473F-BC81-328FCA74E4DD}"/>
              </a:ext>
            </a:extLst>
          </p:cNvPr>
          <p:cNvSpPr/>
          <p:nvPr/>
        </p:nvSpPr>
        <p:spPr>
          <a:xfrm>
            <a:off x="9658350" y="5229225"/>
            <a:ext cx="2456497" cy="1528762"/>
          </a:xfrm>
          <a:prstGeom prst="rect">
            <a:avLst/>
          </a:prstGeom>
          <a:noFill/>
          <a:ln w="1143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6B4F0EF1-126F-4AD5-B23F-2658DB43866A}"/>
              </a:ext>
            </a:extLst>
          </p:cNvPr>
          <p:cNvCxnSpPr>
            <a:cxnSpLocks/>
          </p:cNvCxnSpPr>
          <p:nvPr/>
        </p:nvCxnSpPr>
        <p:spPr>
          <a:xfrm>
            <a:off x="10886597" y="3571859"/>
            <a:ext cx="1" cy="1414478"/>
          </a:xfrm>
          <a:prstGeom prst="straightConnector1">
            <a:avLst/>
          </a:prstGeom>
          <a:ln w="152400">
            <a:solidFill>
              <a:schemeClr val="accent3"/>
            </a:solidFill>
            <a:tailEnd type="triangle"/>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8666755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A2E14-6C35-4E47-A048-5394DBC6C017}"/>
              </a:ext>
            </a:extLst>
          </p:cNvPr>
          <p:cNvSpPr>
            <a:spLocks noGrp="1"/>
          </p:cNvSpPr>
          <p:nvPr>
            <p:ph type="title"/>
          </p:nvPr>
        </p:nvSpPr>
        <p:spPr/>
        <p:txBody>
          <a:bodyPr/>
          <a:lstStyle/>
          <a:p>
            <a:r>
              <a:rPr lang="en-US"/>
              <a:t>Common Locations</a:t>
            </a:r>
            <a:endParaRPr lang="en-US" dirty="0"/>
          </a:p>
        </p:txBody>
      </p:sp>
      <p:sp>
        <p:nvSpPr>
          <p:cNvPr id="3" name="Content Placeholder 2">
            <a:extLst>
              <a:ext uri="{FF2B5EF4-FFF2-40B4-BE49-F238E27FC236}">
                <a16:creationId xmlns:a16="http://schemas.microsoft.com/office/drawing/2014/main" id="{108B0CB7-ACBF-4728-894F-2EF3A753DE91}"/>
              </a:ext>
            </a:extLst>
          </p:cNvPr>
          <p:cNvSpPr>
            <a:spLocks noGrp="1"/>
          </p:cNvSpPr>
          <p:nvPr>
            <p:ph idx="1"/>
          </p:nvPr>
        </p:nvSpPr>
        <p:spPr/>
        <p:txBody>
          <a:bodyPr/>
          <a:lstStyle/>
          <a:p>
            <a:pPr marL="457200" indent="-457200"/>
            <a:r>
              <a:rPr lang="en-US" dirty="0"/>
              <a:t>Website – Footer, home page</a:t>
            </a:r>
          </a:p>
          <a:p>
            <a:pPr marL="457200" indent="-457200"/>
            <a:r>
              <a:rPr lang="en-US" dirty="0"/>
              <a:t>Presentation – First slide; slide notes</a:t>
            </a:r>
          </a:p>
          <a:p>
            <a:pPr marL="457200" indent="-457200"/>
            <a:r>
              <a:rPr lang="en-US" dirty="0"/>
              <a:t>Document – Footer; title/cover page</a:t>
            </a:r>
          </a:p>
          <a:p>
            <a:pPr marL="457200" indent="-457200"/>
            <a:r>
              <a:rPr lang="en-US" dirty="0"/>
              <a:t>Open Textbooks – Metadata; front matter</a:t>
            </a:r>
          </a:p>
        </p:txBody>
      </p:sp>
      <p:sp>
        <p:nvSpPr>
          <p:cNvPr id="4" name="Footer Placeholder 3">
            <a:extLst>
              <a:ext uri="{FF2B5EF4-FFF2-40B4-BE49-F238E27FC236}">
                <a16:creationId xmlns:a16="http://schemas.microsoft.com/office/drawing/2014/main" id="{1D8A9969-628A-440B-A85E-D52EF24A6CFE}"/>
              </a:ext>
            </a:extLst>
          </p:cNvPr>
          <p:cNvSpPr>
            <a:spLocks noGrp="1"/>
          </p:cNvSpPr>
          <p:nvPr>
            <p:ph type="ftr" sz="quarter" idx="11"/>
          </p:nvPr>
        </p:nvSpPr>
        <p:spPr/>
        <p:txBody>
          <a:bodyPr/>
          <a:lstStyle/>
          <a:p>
            <a:r>
              <a:rPr lang="en-US"/>
              <a:t>KPU Teaching and Learning, CC-BY-SA</a:t>
            </a:r>
            <a:endParaRPr lang="en-US" dirty="0"/>
          </a:p>
        </p:txBody>
      </p:sp>
    </p:spTree>
    <p:extLst>
      <p:ext uri="{BB962C8B-B14F-4D97-AF65-F5344CB8AC3E}">
        <p14:creationId xmlns:p14="http://schemas.microsoft.com/office/powerpoint/2010/main" val="27023911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A2E14-6C35-4E47-A048-5394DBC6C017}"/>
              </a:ext>
            </a:extLst>
          </p:cNvPr>
          <p:cNvSpPr>
            <a:spLocks noGrp="1"/>
          </p:cNvSpPr>
          <p:nvPr>
            <p:ph type="title"/>
          </p:nvPr>
        </p:nvSpPr>
        <p:spPr/>
        <p:txBody>
          <a:bodyPr>
            <a:normAutofit/>
          </a:bodyPr>
          <a:lstStyle/>
          <a:p>
            <a:r>
              <a:rPr lang="en-US" dirty="0"/>
              <a:t>Making a Resource Open</a:t>
            </a:r>
          </a:p>
        </p:txBody>
      </p:sp>
      <p:sp>
        <p:nvSpPr>
          <p:cNvPr id="3" name="Content Placeholder 2">
            <a:extLst>
              <a:ext uri="{FF2B5EF4-FFF2-40B4-BE49-F238E27FC236}">
                <a16:creationId xmlns:a16="http://schemas.microsoft.com/office/drawing/2014/main" id="{F6949FA1-15C5-4B17-A5CE-4FE41173DD2F}"/>
              </a:ext>
            </a:extLst>
          </p:cNvPr>
          <p:cNvSpPr>
            <a:spLocks noGrp="1"/>
          </p:cNvSpPr>
          <p:nvPr>
            <p:ph idx="1"/>
          </p:nvPr>
        </p:nvSpPr>
        <p:spPr/>
        <p:txBody>
          <a:bodyPr/>
          <a:lstStyle/>
          <a:p>
            <a:pPr marL="742950" indent="-742950">
              <a:buFont typeface="+mj-lt"/>
              <a:buAutoNum type="arabicPeriod"/>
            </a:pPr>
            <a:r>
              <a:rPr lang="en-US" dirty="0">
                <a:solidFill>
                  <a:schemeClr val="tx1">
                    <a:lumMod val="50000"/>
                  </a:schemeClr>
                </a:solidFill>
              </a:rPr>
              <a:t>Put a license on it</a:t>
            </a:r>
          </a:p>
          <a:p>
            <a:pPr lvl="2"/>
            <a:r>
              <a:rPr lang="en-US" dirty="0">
                <a:solidFill>
                  <a:schemeClr val="tx1">
                    <a:lumMod val="50000"/>
                  </a:schemeClr>
                </a:solidFill>
              </a:rPr>
              <a:t>  Image or Written</a:t>
            </a:r>
          </a:p>
          <a:p>
            <a:pPr marL="742950" indent="-742950">
              <a:buFont typeface="+mj-lt"/>
              <a:buAutoNum type="arabicPeriod"/>
            </a:pPr>
            <a:r>
              <a:rPr lang="en-US" dirty="0">
                <a:solidFill>
                  <a:schemeClr val="tx1">
                    <a:lumMod val="50000"/>
                  </a:schemeClr>
                </a:solidFill>
              </a:rPr>
              <a:t>Provide attribution, if needed</a:t>
            </a:r>
          </a:p>
          <a:p>
            <a:pPr marL="742950" indent="-742950">
              <a:buFont typeface="+mj-lt"/>
              <a:buAutoNum type="arabicPeriod"/>
            </a:pPr>
            <a:r>
              <a:rPr lang="en-US" dirty="0">
                <a:solidFill>
                  <a:schemeClr val="bg2"/>
                </a:solidFill>
              </a:rPr>
              <a:t>Make it findable</a:t>
            </a:r>
          </a:p>
        </p:txBody>
      </p:sp>
      <p:sp>
        <p:nvSpPr>
          <p:cNvPr id="4" name="Footer Placeholder 3">
            <a:extLst>
              <a:ext uri="{FF2B5EF4-FFF2-40B4-BE49-F238E27FC236}">
                <a16:creationId xmlns:a16="http://schemas.microsoft.com/office/drawing/2014/main" id="{1D8A9969-628A-440B-A85E-D52EF24A6CFE}"/>
              </a:ext>
            </a:extLst>
          </p:cNvPr>
          <p:cNvSpPr>
            <a:spLocks noGrp="1"/>
          </p:cNvSpPr>
          <p:nvPr>
            <p:ph type="ftr" sz="quarter" idx="11"/>
          </p:nvPr>
        </p:nvSpPr>
        <p:spPr/>
        <p:txBody>
          <a:bodyPr/>
          <a:lstStyle/>
          <a:p>
            <a:r>
              <a:rPr lang="en-US"/>
              <a:t>KPU Teaching and Learning, CC-BY-SA</a:t>
            </a:r>
            <a:endParaRPr lang="en-US" dirty="0"/>
          </a:p>
        </p:txBody>
      </p:sp>
    </p:spTree>
    <p:extLst>
      <p:ext uri="{BB962C8B-B14F-4D97-AF65-F5344CB8AC3E}">
        <p14:creationId xmlns:p14="http://schemas.microsoft.com/office/powerpoint/2010/main" val="37713519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1">
            <a:extLst>
              <a:ext uri="{FF2B5EF4-FFF2-40B4-BE49-F238E27FC236}">
                <a16:creationId xmlns:a16="http://schemas.microsoft.com/office/drawing/2014/main" id="{EF25AD14-4D72-48CE-9524-4A1C7B7B4652}"/>
              </a:ext>
            </a:extLst>
          </p:cNvPr>
          <p:cNvSpPr>
            <a:spLocks noGrp="1"/>
          </p:cNvSpPr>
          <p:nvPr>
            <p:ph type="ftr" sz="quarter" idx="11"/>
          </p:nvPr>
        </p:nvSpPr>
        <p:spPr/>
        <p:txBody>
          <a:bodyPr/>
          <a:lstStyle>
            <a:lvl1pPr>
              <a:defRPr>
                <a:solidFill>
                  <a:schemeClr val="bg2">
                    <a:lumMod val="50000"/>
                  </a:schemeClr>
                </a:solidFill>
              </a:defRPr>
            </a:lvl1pPr>
          </a:lstStyle>
          <a:p>
            <a:r>
              <a:rPr lang="en-US"/>
              <a:t>KPU Teaching and Learning, CC-BY-SA</a:t>
            </a:r>
            <a:endParaRPr lang="en-US" dirty="0"/>
          </a:p>
        </p:txBody>
      </p:sp>
      <p:sp>
        <p:nvSpPr>
          <p:cNvPr id="12" name="Title 11">
            <a:extLst>
              <a:ext uri="{FF2B5EF4-FFF2-40B4-BE49-F238E27FC236}">
                <a16:creationId xmlns:a16="http://schemas.microsoft.com/office/drawing/2014/main" id="{55589494-4DB9-4F15-8E49-1202181C2903}"/>
              </a:ext>
            </a:extLst>
          </p:cNvPr>
          <p:cNvSpPr>
            <a:spLocks noGrp="1"/>
          </p:cNvSpPr>
          <p:nvPr>
            <p:ph type="title"/>
          </p:nvPr>
        </p:nvSpPr>
        <p:spPr/>
        <p:txBody>
          <a:bodyPr/>
          <a:lstStyle/>
          <a:p>
            <a:r>
              <a:rPr lang="en-US"/>
              <a:t>What are OERs?</a:t>
            </a:r>
            <a:endParaRPr lang="en-US" dirty="0"/>
          </a:p>
        </p:txBody>
      </p:sp>
    </p:spTree>
    <p:extLst>
      <p:ext uri="{BB962C8B-B14F-4D97-AF65-F5344CB8AC3E}">
        <p14:creationId xmlns:p14="http://schemas.microsoft.com/office/powerpoint/2010/main" val="9062786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A2E14-6C35-4E47-A048-5394DBC6C017}"/>
              </a:ext>
            </a:extLst>
          </p:cNvPr>
          <p:cNvSpPr>
            <a:spLocks noGrp="1"/>
          </p:cNvSpPr>
          <p:nvPr>
            <p:ph type="title"/>
          </p:nvPr>
        </p:nvSpPr>
        <p:spPr/>
        <p:txBody>
          <a:bodyPr>
            <a:normAutofit/>
          </a:bodyPr>
          <a:lstStyle/>
          <a:p>
            <a:r>
              <a:rPr lang="en-US" dirty="0"/>
              <a:t>Make it Findable</a:t>
            </a:r>
          </a:p>
        </p:txBody>
      </p:sp>
      <p:sp>
        <p:nvSpPr>
          <p:cNvPr id="3" name="Content Placeholder 2">
            <a:extLst>
              <a:ext uri="{FF2B5EF4-FFF2-40B4-BE49-F238E27FC236}">
                <a16:creationId xmlns:a16="http://schemas.microsoft.com/office/drawing/2014/main" id="{108B0CB7-ACBF-4728-894F-2EF3A753DE91}"/>
              </a:ext>
            </a:extLst>
          </p:cNvPr>
          <p:cNvSpPr>
            <a:spLocks noGrp="1"/>
          </p:cNvSpPr>
          <p:nvPr>
            <p:ph idx="1"/>
          </p:nvPr>
        </p:nvSpPr>
        <p:spPr/>
        <p:txBody>
          <a:bodyPr/>
          <a:lstStyle/>
          <a:p>
            <a:pPr marL="457200" indent="-457200"/>
            <a:r>
              <a:rPr lang="en-US" dirty="0"/>
              <a:t>OER Repositories</a:t>
            </a:r>
          </a:p>
          <a:p>
            <a:pPr marL="914400" lvl="1" indent="-457200"/>
            <a:r>
              <a:rPr lang="en-US" dirty="0"/>
              <a:t>General (e.g. OER Commons)</a:t>
            </a:r>
          </a:p>
          <a:p>
            <a:pPr marL="914400" lvl="1" indent="-457200"/>
            <a:r>
              <a:rPr lang="en-US" dirty="0"/>
              <a:t>Targeted (e.g. BCcampus, KORA)</a:t>
            </a:r>
          </a:p>
          <a:p>
            <a:pPr marL="457200" indent="-457200"/>
            <a:r>
              <a:rPr lang="en-US" dirty="0"/>
              <a:t>Posting Share links (e.g. Google Slides)</a:t>
            </a:r>
          </a:p>
        </p:txBody>
      </p:sp>
      <p:sp>
        <p:nvSpPr>
          <p:cNvPr id="4" name="Footer Placeholder 3">
            <a:extLst>
              <a:ext uri="{FF2B5EF4-FFF2-40B4-BE49-F238E27FC236}">
                <a16:creationId xmlns:a16="http://schemas.microsoft.com/office/drawing/2014/main" id="{1D8A9969-628A-440B-A85E-D52EF24A6CFE}"/>
              </a:ext>
            </a:extLst>
          </p:cNvPr>
          <p:cNvSpPr>
            <a:spLocks noGrp="1"/>
          </p:cNvSpPr>
          <p:nvPr>
            <p:ph type="ftr" sz="quarter" idx="11"/>
          </p:nvPr>
        </p:nvSpPr>
        <p:spPr/>
        <p:txBody>
          <a:bodyPr/>
          <a:lstStyle/>
          <a:p>
            <a:r>
              <a:rPr lang="en-US"/>
              <a:t>KPU Teaching and Learning, CC-BY-SA</a:t>
            </a:r>
            <a:endParaRPr lang="en-US" dirty="0"/>
          </a:p>
        </p:txBody>
      </p:sp>
    </p:spTree>
    <p:extLst>
      <p:ext uri="{BB962C8B-B14F-4D97-AF65-F5344CB8AC3E}">
        <p14:creationId xmlns:p14="http://schemas.microsoft.com/office/powerpoint/2010/main" val="34103554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68F91A50-E57B-4AB2-BD3C-499B767E906C}"/>
              </a:ext>
            </a:extLst>
          </p:cNvPr>
          <p:cNvSpPr txBox="1">
            <a:spLocks/>
          </p:cNvSpPr>
          <p:nvPr/>
        </p:nvSpPr>
        <p:spPr>
          <a:xfrm>
            <a:off x="338530" y="6356350"/>
            <a:ext cx="4114800" cy="365125"/>
          </a:xfrm>
          <a:prstGeom prst="rect">
            <a:avLst/>
          </a:prstGeom>
        </p:spPr>
        <p:txBody>
          <a:bodyPr/>
          <a:lstStyle>
            <a:defPPr>
              <a:defRPr lang="en-US"/>
            </a:defPPr>
            <a:lvl1pPr marL="0" algn="r" defTabSz="914400" rtl="0" eaLnBrk="1" latinLnBrk="0" hangingPunct="1">
              <a:defRPr sz="12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t>KPU Teaching and Learning, CC-BY-SA</a:t>
            </a:r>
          </a:p>
        </p:txBody>
      </p:sp>
      <p:sp>
        <p:nvSpPr>
          <p:cNvPr id="5" name="Text Placeholder 4">
            <a:extLst>
              <a:ext uri="{FF2B5EF4-FFF2-40B4-BE49-F238E27FC236}">
                <a16:creationId xmlns:a16="http://schemas.microsoft.com/office/drawing/2014/main" id="{54C7244B-1FE5-4449-955F-01876138B09C}"/>
              </a:ext>
            </a:extLst>
          </p:cNvPr>
          <p:cNvSpPr>
            <a:spLocks noGrp="1"/>
          </p:cNvSpPr>
          <p:nvPr>
            <p:ph type="body" idx="1"/>
          </p:nvPr>
        </p:nvSpPr>
        <p:spPr/>
        <p:txBody>
          <a:bodyPr>
            <a:noAutofit/>
          </a:bodyPr>
          <a:lstStyle/>
          <a:p>
            <a:r>
              <a:rPr lang="en-US"/>
              <a:t>What are OERs</a:t>
            </a:r>
          </a:p>
          <a:p>
            <a:pPr marL="571500" indent="-571500">
              <a:buFont typeface="Arial" panose="020B0604020202020204" pitchFamily="34" charset="0"/>
              <a:buChar char="•"/>
            </a:pPr>
            <a:r>
              <a:rPr lang="en-US" sz="3600" i="1">
                <a:solidFill>
                  <a:schemeClr val="bg1"/>
                </a:solidFill>
              </a:rPr>
              <a:t>Teaching resources that follow principles of open education</a:t>
            </a:r>
            <a:br>
              <a:rPr lang="en-US" sz="3600" i="1">
                <a:solidFill>
                  <a:schemeClr val="bg1"/>
                </a:solidFill>
              </a:rPr>
            </a:br>
            <a:endParaRPr lang="en-US" sz="1800" i="1">
              <a:solidFill>
                <a:schemeClr val="bg1"/>
              </a:solidFill>
            </a:endParaRPr>
          </a:p>
          <a:p>
            <a:r>
              <a:rPr lang="en-US"/>
              <a:t>How OERs work</a:t>
            </a:r>
          </a:p>
          <a:p>
            <a:pPr marL="571500" indent="-571500">
              <a:buFont typeface="Arial" panose="020B0604020202020204" pitchFamily="34" charset="0"/>
              <a:buChar char="•"/>
            </a:pPr>
            <a:r>
              <a:rPr lang="en-US" sz="3600" i="1">
                <a:solidFill>
                  <a:schemeClr val="bg1"/>
                </a:solidFill>
              </a:rPr>
              <a:t>Open Licensing</a:t>
            </a:r>
            <a:br>
              <a:rPr lang="en-US" sz="3600" i="1">
                <a:solidFill>
                  <a:schemeClr val="bg1"/>
                </a:solidFill>
              </a:rPr>
            </a:br>
            <a:endParaRPr lang="en-US" sz="1800" i="1">
              <a:solidFill>
                <a:schemeClr val="bg1"/>
              </a:solidFill>
            </a:endParaRPr>
          </a:p>
          <a:p>
            <a:r>
              <a:rPr lang="en-US"/>
              <a:t>Making a resource open</a:t>
            </a:r>
          </a:p>
          <a:p>
            <a:pPr marL="571500" indent="-571500">
              <a:buFont typeface="Arial" panose="020B0604020202020204" pitchFamily="34" charset="0"/>
              <a:buChar char="•"/>
            </a:pPr>
            <a:r>
              <a:rPr lang="en-US" sz="3600" i="1">
                <a:solidFill>
                  <a:schemeClr val="bg1"/>
                </a:solidFill>
              </a:rPr>
              <a:t>Apply an open license, share</a:t>
            </a:r>
            <a:endParaRPr lang="en-US" sz="3600" i="1" dirty="0">
              <a:solidFill>
                <a:schemeClr val="bg1"/>
              </a:solidFill>
            </a:endParaRPr>
          </a:p>
        </p:txBody>
      </p:sp>
      <p:sp>
        <p:nvSpPr>
          <p:cNvPr id="2" name="Footer Placeholder 1">
            <a:extLst>
              <a:ext uri="{FF2B5EF4-FFF2-40B4-BE49-F238E27FC236}">
                <a16:creationId xmlns:a16="http://schemas.microsoft.com/office/drawing/2014/main" id="{721D993D-9CB5-4A99-BA19-05B63ED9F321}"/>
              </a:ext>
            </a:extLst>
          </p:cNvPr>
          <p:cNvSpPr>
            <a:spLocks noGrp="1"/>
          </p:cNvSpPr>
          <p:nvPr>
            <p:ph type="ftr" sz="quarter" idx="11"/>
          </p:nvPr>
        </p:nvSpPr>
        <p:spPr/>
        <p:txBody>
          <a:bodyPr/>
          <a:lstStyle/>
          <a:p>
            <a:r>
              <a:rPr lang="en-US"/>
              <a:t>KPU Teaching and Learning, CC-BY-SA</a:t>
            </a:r>
            <a:endParaRPr lang="en-US" dirty="0"/>
          </a:p>
        </p:txBody>
      </p:sp>
      <p:sp>
        <p:nvSpPr>
          <p:cNvPr id="3" name="Title 2">
            <a:extLst>
              <a:ext uri="{FF2B5EF4-FFF2-40B4-BE49-F238E27FC236}">
                <a16:creationId xmlns:a16="http://schemas.microsoft.com/office/drawing/2014/main" id="{99B59FC1-CE3F-49F9-BFF8-1CD837A2E4F4}"/>
              </a:ext>
            </a:extLst>
          </p:cNvPr>
          <p:cNvSpPr>
            <a:spLocks noGrp="1"/>
          </p:cNvSpPr>
          <p:nvPr>
            <p:ph type="title"/>
          </p:nvPr>
        </p:nvSpPr>
        <p:spPr/>
        <p:txBody>
          <a:bodyPr/>
          <a:lstStyle/>
          <a:p>
            <a:r>
              <a:rPr lang="en-US"/>
              <a:t>Recap</a:t>
            </a:r>
            <a:endParaRPr lang="en-US" dirty="0"/>
          </a:p>
        </p:txBody>
      </p:sp>
    </p:spTree>
    <p:extLst>
      <p:ext uri="{BB962C8B-B14F-4D97-AF65-F5344CB8AC3E}">
        <p14:creationId xmlns:p14="http://schemas.microsoft.com/office/powerpoint/2010/main" val="32836445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1DEF299F-069B-4FD3-9BF9-219F028A50CB}"/>
              </a:ext>
            </a:extLst>
          </p:cNvPr>
          <p:cNvSpPr>
            <a:spLocks noGrp="1"/>
          </p:cNvSpPr>
          <p:nvPr>
            <p:ph type="title"/>
          </p:nvPr>
        </p:nvSpPr>
        <p:spPr/>
        <p:txBody>
          <a:bodyPr/>
          <a:lstStyle/>
          <a:p>
            <a:r>
              <a:rPr lang="en-US" dirty="0"/>
              <a:t>Open Educational Resources</a:t>
            </a:r>
          </a:p>
        </p:txBody>
      </p:sp>
      <p:sp>
        <p:nvSpPr>
          <p:cNvPr id="14" name="Content Placeholder 13">
            <a:extLst>
              <a:ext uri="{FF2B5EF4-FFF2-40B4-BE49-F238E27FC236}">
                <a16:creationId xmlns:a16="http://schemas.microsoft.com/office/drawing/2014/main" id="{FA085EE6-6CF1-4516-9864-8A0F825EDB48}"/>
              </a:ext>
            </a:extLst>
          </p:cNvPr>
          <p:cNvSpPr>
            <a:spLocks noGrp="1"/>
          </p:cNvSpPr>
          <p:nvPr>
            <p:ph idx="1"/>
          </p:nvPr>
        </p:nvSpPr>
        <p:spPr>
          <a:xfrm>
            <a:off x="578194" y="2370553"/>
            <a:ext cx="11035611" cy="4295883"/>
          </a:xfrm>
        </p:spPr>
        <p:txBody>
          <a:bodyPr>
            <a:noAutofit/>
          </a:bodyPr>
          <a:lstStyle/>
          <a:p>
            <a:pPr marL="0" indent="0">
              <a:buNone/>
            </a:pPr>
            <a:r>
              <a:rPr lang="en-US" dirty="0"/>
              <a:t>OER are teaching, learning and research</a:t>
            </a:r>
            <a:br>
              <a:rPr lang="en-US" dirty="0"/>
            </a:br>
            <a:r>
              <a:rPr lang="en-US" dirty="0"/>
              <a:t>materials in any medium that reside in the public domain [or] have been released under an open license that permits </a:t>
            </a:r>
            <a:r>
              <a:rPr lang="en-US" b="1" dirty="0">
                <a:solidFill>
                  <a:schemeClr val="accent1"/>
                </a:solidFill>
              </a:rPr>
              <a:t>access</a:t>
            </a:r>
            <a:r>
              <a:rPr lang="en-US" dirty="0"/>
              <a:t>, </a:t>
            </a:r>
            <a:r>
              <a:rPr lang="en-US" b="1" dirty="0">
                <a:solidFill>
                  <a:schemeClr val="accent1"/>
                </a:solidFill>
              </a:rPr>
              <a:t>use</a:t>
            </a:r>
            <a:r>
              <a:rPr lang="en-US" dirty="0"/>
              <a:t>, </a:t>
            </a:r>
            <a:r>
              <a:rPr lang="en-US" b="1" dirty="0">
                <a:solidFill>
                  <a:schemeClr val="accent1"/>
                </a:solidFill>
              </a:rPr>
              <a:t>repurposing</a:t>
            </a:r>
            <a:r>
              <a:rPr lang="en-US" dirty="0"/>
              <a:t>, </a:t>
            </a:r>
            <a:r>
              <a:rPr lang="en-US" b="1" dirty="0">
                <a:solidFill>
                  <a:schemeClr val="accent1"/>
                </a:solidFill>
              </a:rPr>
              <a:t>reuse</a:t>
            </a:r>
            <a:r>
              <a:rPr lang="en-US" dirty="0"/>
              <a:t> and </a:t>
            </a:r>
            <a:r>
              <a:rPr lang="en-US" b="1" dirty="0">
                <a:solidFill>
                  <a:schemeClr val="accent1"/>
                </a:solidFill>
              </a:rPr>
              <a:t>redistribution</a:t>
            </a:r>
            <a:r>
              <a:rPr lang="en-US" dirty="0"/>
              <a:t> by others with no or limited restrictions.</a:t>
            </a:r>
          </a:p>
          <a:p>
            <a:pPr marL="457200" lvl="1" indent="0" algn="r">
              <a:buNone/>
            </a:pPr>
            <a:r>
              <a:rPr lang="en-US" sz="3600" dirty="0">
                <a:latin typeface="Courgette" panose="02000603070400060004" pitchFamily="2" charset="0"/>
              </a:rPr>
              <a:t>- </a:t>
            </a:r>
            <a:r>
              <a:rPr lang="en-US" sz="3600" dirty="0">
                <a:latin typeface="Courgette" panose="02000603070400060004" pitchFamily="2" charset="0"/>
                <a:hlinkClick r:id="rId3"/>
              </a:rPr>
              <a:t>Atkins, Brown &amp; Hammond, 2007</a:t>
            </a:r>
            <a:endParaRPr lang="en-US" sz="3600" dirty="0">
              <a:latin typeface="Courgette" panose="02000603070400060004" pitchFamily="2" charset="0"/>
            </a:endParaRPr>
          </a:p>
        </p:txBody>
      </p:sp>
      <p:sp>
        <p:nvSpPr>
          <p:cNvPr id="2" name="Footer Placeholder 1">
            <a:extLst>
              <a:ext uri="{FF2B5EF4-FFF2-40B4-BE49-F238E27FC236}">
                <a16:creationId xmlns:a16="http://schemas.microsoft.com/office/drawing/2014/main" id="{4031EDDF-8B94-40F4-8B08-117C865F9DEE}"/>
              </a:ext>
            </a:extLst>
          </p:cNvPr>
          <p:cNvSpPr>
            <a:spLocks noGrp="1"/>
          </p:cNvSpPr>
          <p:nvPr>
            <p:ph type="ftr" sz="quarter" idx="11"/>
          </p:nvPr>
        </p:nvSpPr>
        <p:spPr/>
        <p:txBody>
          <a:bodyPr/>
          <a:lstStyle/>
          <a:p>
            <a:r>
              <a:rPr lang="en-US"/>
              <a:t>KPU Teaching and Learning, CC-BY-SA</a:t>
            </a:r>
            <a:endParaRPr lang="en-US" dirty="0"/>
          </a:p>
        </p:txBody>
      </p:sp>
    </p:spTree>
    <p:extLst>
      <p:ext uri="{BB962C8B-B14F-4D97-AF65-F5344CB8AC3E}">
        <p14:creationId xmlns:p14="http://schemas.microsoft.com/office/powerpoint/2010/main" val="6920148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A2E14-6C35-4E47-A048-5394DBC6C017}"/>
              </a:ext>
            </a:extLst>
          </p:cNvPr>
          <p:cNvSpPr>
            <a:spLocks noGrp="1"/>
          </p:cNvSpPr>
          <p:nvPr>
            <p:ph type="title"/>
          </p:nvPr>
        </p:nvSpPr>
        <p:spPr/>
        <p:txBody>
          <a:bodyPr>
            <a:normAutofit/>
          </a:bodyPr>
          <a:lstStyle/>
          <a:p>
            <a:r>
              <a:rPr lang="en-US" dirty="0"/>
              <a:t>Open Licensing</a:t>
            </a:r>
          </a:p>
        </p:txBody>
      </p:sp>
      <p:sp>
        <p:nvSpPr>
          <p:cNvPr id="4" name="Footer Placeholder 3">
            <a:extLst>
              <a:ext uri="{FF2B5EF4-FFF2-40B4-BE49-F238E27FC236}">
                <a16:creationId xmlns:a16="http://schemas.microsoft.com/office/drawing/2014/main" id="{1D8A9969-628A-440B-A85E-D52EF24A6CFE}"/>
              </a:ext>
            </a:extLst>
          </p:cNvPr>
          <p:cNvSpPr>
            <a:spLocks noGrp="1"/>
          </p:cNvSpPr>
          <p:nvPr>
            <p:ph type="ftr" sz="quarter" idx="11"/>
          </p:nvPr>
        </p:nvSpPr>
        <p:spPr/>
        <p:txBody>
          <a:bodyPr/>
          <a:lstStyle/>
          <a:p>
            <a:r>
              <a:rPr lang="en-US"/>
              <a:t>KPU Teaching and Learning, CC-BY-SA</a:t>
            </a:r>
            <a:endParaRPr lang="en-US" dirty="0"/>
          </a:p>
        </p:txBody>
      </p:sp>
      <p:pic>
        <p:nvPicPr>
          <p:cNvPr id="10" name="Picture 9">
            <a:extLst>
              <a:ext uri="{FF2B5EF4-FFF2-40B4-BE49-F238E27FC236}">
                <a16:creationId xmlns:a16="http://schemas.microsoft.com/office/drawing/2014/main" id="{4C5C64EC-FE4A-4A85-B781-8D108A97BA51}"/>
              </a:ext>
            </a:extLst>
          </p:cNvPr>
          <p:cNvPicPr>
            <a:picLocks noChangeAspect="1"/>
          </p:cNvPicPr>
          <p:nvPr/>
        </p:nvPicPr>
        <p:blipFill>
          <a:blip r:embed="rId3"/>
          <a:stretch>
            <a:fillRect/>
          </a:stretch>
        </p:blipFill>
        <p:spPr>
          <a:xfrm>
            <a:off x="593410" y="4329378"/>
            <a:ext cx="3272785" cy="1145070"/>
          </a:xfrm>
          <a:prstGeom prst="rect">
            <a:avLst/>
          </a:prstGeom>
        </p:spPr>
      </p:pic>
      <p:pic>
        <p:nvPicPr>
          <p:cNvPr id="12" name="Picture 11">
            <a:extLst>
              <a:ext uri="{FF2B5EF4-FFF2-40B4-BE49-F238E27FC236}">
                <a16:creationId xmlns:a16="http://schemas.microsoft.com/office/drawing/2014/main" id="{490D9AA8-A7C6-4783-95CC-A5FE1D7E7D7A}"/>
              </a:ext>
            </a:extLst>
          </p:cNvPr>
          <p:cNvPicPr>
            <a:picLocks noChangeAspect="1"/>
          </p:cNvPicPr>
          <p:nvPr/>
        </p:nvPicPr>
        <p:blipFill>
          <a:blip r:embed="rId4"/>
          <a:stretch>
            <a:fillRect/>
          </a:stretch>
        </p:blipFill>
        <p:spPr>
          <a:xfrm>
            <a:off x="8325803" y="2856465"/>
            <a:ext cx="3272785" cy="1145070"/>
          </a:xfrm>
          <a:prstGeom prst="rect">
            <a:avLst/>
          </a:prstGeom>
        </p:spPr>
      </p:pic>
      <p:pic>
        <p:nvPicPr>
          <p:cNvPr id="14" name="Picture 13">
            <a:extLst>
              <a:ext uri="{FF2B5EF4-FFF2-40B4-BE49-F238E27FC236}">
                <a16:creationId xmlns:a16="http://schemas.microsoft.com/office/drawing/2014/main" id="{DF1E6B3C-4DC7-4362-89F3-A6012814A771}"/>
              </a:ext>
            </a:extLst>
          </p:cNvPr>
          <p:cNvPicPr>
            <a:picLocks noChangeAspect="1"/>
          </p:cNvPicPr>
          <p:nvPr/>
        </p:nvPicPr>
        <p:blipFill>
          <a:blip r:embed="rId5"/>
          <a:stretch>
            <a:fillRect/>
          </a:stretch>
        </p:blipFill>
        <p:spPr>
          <a:xfrm>
            <a:off x="593411" y="2856465"/>
            <a:ext cx="3272785" cy="1145070"/>
          </a:xfrm>
          <a:prstGeom prst="rect">
            <a:avLst/>
          </a:prstGeom>
        </p:spPr>
      </p:pic>
      <p:pic>
        <p:nvPicPr>
          <p:cNvPr id="16" name="Picture 15">
            <a:extLst>
              <a:ext uri="{FF2B5EF4-FFF2-40B4-BE49-F238E27FC236}">
                <a16:creationId xmlns:a16="http://schemas.microsoft.com/office/drawing/2014/main" id="{AE8F5895-F15C-451C-BCED-18F3DB438510}"/>
              </a:ext>
            </a:extLst>
          </p:cNvPr>
          <p:cNvPicPr>
            <a:picLocks noChangeAspect="1"/>
          </p:cNvPicPr>
          <p:nvPr/>
        </p:nvPicPr>
        <p:blipFill>
          <a:blip r:embed="rId6"/>
          <a:stretch>
            <a:fillRect/>
          </a:stretch>
        </p:blipFill>
        <p:spPr>
          <a:xfrm>
            <a:off x="4459607" y="2856465"/>
            <a:ext cx="3272785" cy="1145070"/>
          </a:xfrm>
          <a:prstGeom prst="rect">
            <a:avLst/>
          </a:prstGeom>
        </p:spPr>
      </p:pic>
      <p:pic>
        <p:nvPicPr>
          <p:cNvPr id="17" name="Picture 16">
            <a:extLst>
              <a:ext uri="{FF2B5EF4-FFF2-40B4-BE49-F238E27FC236}">
                <a16:creationId xmlns:a16="http://schemas.microsoft.com/office/drawing/2014/main" id="{112146D9-3CCF-4894-8C04-4C9CE301C8D0}"/>
              </a:ext>
            </a:extLst>
          </p:cNvPr>
          <p:cNvPicPr>
            <a:picLocks noChangeAspect="1"/>
          </p:cNvPicPr>
          <p:nvPr/>
        </p:nvPicPr>
        <p:blipFill>
          <a:blip r:embed="rId7"/>
          <a:stretch>
            <a:fillRect/>
          </a:stretch>
        </p:blipFill>
        <p:spPr>
          <a:xfrm>
            <a:off x="8325803" y="4329378"/>
            <a:ext cx="3272785" cy="1145070"/>
          </a:xfrm>
          <a:prstGeom prst="rect">
            <a:avLst/>
          </a:prstGeom>
        </p:spPr>
      </p:pic>
      <p:pic>
        <p:nvPicPr>
          <p:cNvPr id="18" name="Picture 17">
            <a:extLst>
              <a:ext uri="{FF2B5EF4-FFF2-40B4-BE49-F238E27FC236}">
                <a16:creationId xmlns:a16="http://schemas.microsoft.com/office/drawing/2014/main" id="{E7E4884D-3C67-4F41-BCDE-C3F94CCBA44D}"/>
              </a:ext>
            </a:extLst>
          </p:cNvPr>
          <p:cNvPicPr>
            <a:picLocks noChangeAspect="1"/>
          </p:cNvPicPr>
          <p:nvPr/>
        </p:nvPicPr>
        <p:blipFill>
          <a:blip r:embed="rId8"/>
          <a:stretch>
            <a:fillRect/>
          </a:stretch>
        </p:blipFill>
        <p:spPr>
          <a:xfrm>
            <a:off x="4459607" y="4329588"/>
            <a:ext cx="3272785" cy="1145070"/>
          </a:xfrm>
          <a:prstGeom prst="rect">
            <a:avLst/>
          </a:prstGeom>
        </p:spPr>
      </p:pic>
    </p:spTree>
    <p:extLst>
      <p:ext uri="{BB962C8B-B14F-4D97-AF65-F5344CB8AC3E}">
        <p14:creationId xmlns:p14="http://schemas.microsoft.com/office/powerpoint/2010/main" val="35761209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1DEF299F-069B-4FD3-9BF9-219F028A50CB}"/>
              </a:ext>
            </a:extLst>
          </p:cNvPr>
          <p:cNvSpPr>
            <a:spLocks noGrp="1"/>
          </p:cNvSpPr>
          <p:nvPr>
            <p:ph type="title"/>
          </p:nvPr>
        </p:nvSpPr>
        <p:spPr/>
        <p:txBody>
          <a:bodyPr>
            <a:normAutofit/>
          </a:bodyPr>
          <a:lstStyle/>
          <a:p>
            <a:r>
              <a:rPr lang="en-US" dirty="0"/>
              <a:t>Open Educational Resources</a:t>
            </a:r>
          </a:p>
        </p:txBody>
      </p:sp>
      <p:sp>
        <p:nvSpPr>
          <p:cNvPr id="2" name="Footer Placeholder 1">
            <a:extLst>
              <a:ext uri="{FF2B5EF4-FFF2-40B4-BE49-F238E27FC236}">
                <a16:creationId xmlns:a16="http://schemas.microsoft.com/office/drawing/2014/main" id="{4031EDDF-8B94-40F4-8B08-117C865F9DEE}"/>
              </a:ext>
            </a:extLst>
          </p:cNvPr>
          <p:cNvSpPr>
            <a:spLocks noGrp="1"/>
          </p:cNvSpPr>
          <p:nvPr>
            <p:ph type="ftr" sz="quarter" idx="11"/>
          </p:nvPr>
        </p:nvSpPr>
        <p:spPr/>
        <p:txBody>
          <a:bodyPr/>
          <a:lstStyle/>
          <a:p>
            <a:r>
              <a:rPr lang="en-US"/>
              <a:t>KPU Teaching and Learning, CC-BY-SA</a:t>
            </a:r>
            <a:endParaRPr lang="en-US" dirty="0"/>
          </a:p>
        </p:txBody>
      </p:sp>
      <p:pic>
        <p:nvPicPr>
          <p:cNvPr id="7" name="Picture 2" descr="https://lh6.googleusercontent.com/3z4Bj0vEVISAOFWWF2yQTfhzuqvkNZb-kUFhndL-urZ9GjDKfEzzcxdnUy7usYLYnmzDhfC_zFrP3ifB_NcMp70QiMq6i4H_nmGMLJ3n4ffrKhHX8Y87Q-GqPdIUtHBbJrSqOZoFpYeKoc0yMnvhYgdQ44UCkxM4e7TbYsH47gfrBfIsFnoOyuXIJR8">
            <a:extLst>
              <a:ext uri="{FF2B5EF4-FFF2-40B4-BE49-F238E27FC236}">
                <a16:creationId xmlns:a16="http://schemas.microsoft.com/office/drawing/2014/main" id="{040D3741-902B-4A0D-8233-93135A5836A9}"/>
              </a:ext>
            </a:extLst>
          </p:cNvPr>
          <p:cNvPicPr>
            <a:picLocks noChangeAspect="1" noChangeArrowheads="1"/>
          </p:cNvPicPr>
          <p:nvPr/>
        </p:nvPicPr>
        <p:blipFill rotWithShape="1">
          <a:blip r:embed="rId3">
            <a:duotone>
              <a:prstClr val="black"/>
              <a:srgbClr val="013657">
                <a:tint val="45000"/>
                <a:satMod val="400000"/>
              </a:srgbClr>
            </a:duotone>
            <a:extLst>
              <a:ext uri="{BEBA8EAE-BF5A-486C-A8C5-ECC9F3942E4B}">
                <a14:imgProps xmlns:a14="http://schemas.microsoft.com/office/drawing/2010/main">
                  <a14:imgLayer r:embed="rId4">
                    <a14:imgEffect>
                      <a14:backgroundRemoval t="9626" b="89840" l="2874" r="97701">
                        <a14:foregroundMark x1="12548" y1="28342" x2="10824" y2="27941"/>
                        <a14:foregroundMark x1="5460" y1="29412" x2="5460" y2="29412"/>
                        <a14:foregroundMark x1="3640" y1="43717" x2="3640" y2="43717"/>
                        <a14:foregroundMark x1="3065" y1="57086" x2="3065" y2="57086"/>
                        <a14:foregroundMark x1="94349" y1="32487" x2="94349" y2="32487"/>
                        <a14:foregroundMark x1="8525" y1="70588" x2="69349" y2="72727"/>
                        <a14:foregroundMark x1="69349" y1="72727" x2="85728" y2="71925"/>
                        <a14:foregroundMark x1="85728" y1="71925" x2="91667" y2="72059"/>
                        <a14:foregroundMark x1="95594" y1="44385" x2="95594" y2="46658"/>
                        <a14:foregroundMark x1="93678" y1="57888" x2="56897" y2="58289"/>
                        <a14:foregroundMark x1="71073" y1="87299" x2="45402" y2="88503"/>
                        <a14:foregroundMark x1="87931" y1="60428" x2="93295" y2="61497"/>
                        <a14:foregroundMark x1="93295" y1="61497" x2="95307" y2="56283"/>
                        <a14:foregroundMark x1="97640" y1="36497" x2="97701" y2="36898"/>
                        <a14:foregroundMark x1="96648" y1="29947" x2="97640" y2="36497"/>
                        <a14:backgroundMark x1="50096" y1="38503" x2="50096" y2="38503"/>
                        <a14:backgroundMark x1="36877" y1="38102" x2="75287" y2="39840"/>
                        <a14:backgroundMark x1="75287" y1="39840" x2="81034" y2="39572"/>
                        <a14:backgroundMark x1="81034" y1="39572" x2="92337" y2="39840"/>
                        <a14:backgroundMark x1="92337" y1="39840" x2="97797" y2="39572"/>
                        <a14:backgroundMark x1="97797" y1="39572" x2="98659" y2="39572"/>
                        <a14:backgroundMark x1="36782" y1="52139" x2="63793" y2="52273"/>
                        <a14:backgroundMark x1="63793" y1="52273" x2="71169" y2="52139"/>
                        <a14:backgroundMark x1="71169" y1="52139" x2="94636" y2="52139"/>
                        <a14:backgroundMark x1="36303" y1="64840" x2="56992" y2="65374"/>
                        <a14:backgroundMark x1="56992" y1="65374" x2="86015" y2="63904"/>
                        <a14:backgroundMark x1="86015" y1="63904" x2="91954" y2="64171"/>
                        <a14:backgroundMark x1="91954" y1="64171" x2="96456" y2="63904"/>
                        <a14:backgroundMark x1="97797" y1="36497" x2="97797" y2="36497"/>
                        <a14:backgroundMark x1="97318" y1="38503" x2="97701" y2="37968"/>
                        <a14:backgroundMark x1="95977" y1="52273" x2="95977" y2="52273"/>
                        <a14:backgroundMark x1="97510" y1="38369" x2="97701" y2="33556"/>
                        <a14:backgroundMark x1="97989" y1="37701" x2="98276" y2="35160"/>
                        <a14:backgroundMark x1="97031" y1="39572" x2="98563" y2="33556"/>
                        <a14:backgroundMark x1="95115" y1="51203" x2="98084" y2="51203"/>
                        <a14:backgroundMark x1="96743" y1="77139" x2="35249" y2="77273"/>
                        <a14:backgroundMark x1="4981" y1="52139" x2="9962" y2="51872"/>
                        <a14:backgroundMark x1="9962" y1="51872" x2="36590" y2="52273"/>
                      </a14:backgroundRemoval>
                    </a14:imgEffect>
                    <a14:imgEffect>
                      <a14:brightnessContrast contrast="20000"/>
                    </a14:imgEffect>
                  </a14:imgLayer>
                </a14:imgProps>
              </a:ext>
              <a:ext uri="{28A0092B-C50C-407E-A947-70E740481C1C}">
                <a14:useLocalDpi xmlns:a14="http://schemas.microsoft.com/office/drawing/2010/main" val="0"/>
              </a:ext>
            </a:extLst>
          </a:blip>
          <a:srcRect t="24759" b="7747"/>
          <a:stretch/>
        </p:blipFill>
        <p:spPr bwMode="auto">
          <a:xfrm>
            <a:off x="1583450" y="2129338"/>
            <a:ext cx="8710733" cy="421197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BD6AD634-47A8-4FB8-B653-44174DE4E5EC}"/>
              </a:ext>
            </a:extLst>
          </p:cNvPr>
          <p:cNvSpPr/>
          <p:nvPr/>
        </p:nvSpPr>
        <p:spPr>
          <a:xfrm>
            <a:off x="5452320" y="6233771"/>
            <a:ext cx="4648942" cy="307777"/>
          </a:xfrm>
          <a:prstGeom prst="rect">
            <a:avLst/>
          </a:prstGeom>
        </p:spPr>
        <p:txBody>
          <a:bodyPr wrap="square">
            <a:spAutoFit/>
          </a:bodyPr>
          <a:lstStyle/>
          <a:p>
            <a:pPr algn="r"/>
            <a:r>
              <a:rPr lang="en-US" sz="1400" i="1" dirty="0">
                <a:hlinkClick r:id="rId5"/>
              </a:rPr>
              <a:t>5 R’s chart</a:t>
            </a:r>
            <a:r>
              <a:rPr lang="en-US" sz="1400" i="1" dirty="0">
                <a:solidFill>
                  <a:schemeClr val="bg2"/>
                </a:solidFill>
              </a:rPr>
              <a:t> by David Wiley is licensed under </a:t>
            </a:r>
            <a:r>
              <a:rPr lang="en-US" sz="1400" i="1" dirty="0">
                <a:hlinkClick r:id="rId6"/>
              </a:rPr>
              <a:t>CC BY 4.0</a:t>
            </a:r>
            <a:endParaRPr lang="en-US" sz="1050" i="1" dirty="0"/>
          </a:p>
        </p:txBody>
      </p:sp>
    </p:spTree>
    <p:extLst>
      <p:ext uri="{BB962C8B-B14F-4D97-AF65-F5344CB8AC3E}">
        <p14:creationId xmlns:p14="http://schemas.microsoft.com/office/powerpoint/2010/main" val="8201045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A2E14-6C35-4E47-A048-5394DBC6C017}"/>
              </a:ext>
            </a:extLst>
          </p:cNvPr>
          <p:cNvSpPr>
            <a:spLocks noGrp="1"/>
          </p:cNvSpPr>
          <p:nvPr>
            <p:ph type="title"/>
          </p:nvPr>
        </p:nvSpPr>
        <p:spPr/>
        <p:txBody>
          <a:bodyPr/>
          <a:lstStyle/>
          <a:p>
            <a:r>
              <a:rPr lang="en-US"/>
              <a:t>Making a Resource Open</a:t>
            </a:r>
            <a:endParaRPr lang="en-US" dirty="0"/>
          </a:p>
        </p:txBody>
      </p:sp>
      <p:sp>
        <p:nvSpPr>
          <p:cNvPr id="3" name="Content Placeholder 2">
            <a:extLst>
              <a:ext uri="{FF2B5EF4-FFF2-40B4-BE49-F238E27FC236}">
                <a16:creationId xmlns:a16="http://schemas.microsoft.com/office/drawing/2014/main" id="{F6949FA1-15C5-4B17-A5CE-4FE41173DD2F}"/>
              </a:ext>
            </a:extLst>
          </p:cNvPr>
          <p:cNvSpPr>
            <a:spLocks noGrp="1"/>
          </p:cNvSpPr>
          <p:nvPr>
            <p:ph idx="1"/>
          </p:nvPr>
        </p:nvSpPr>
        <p:spPr/>
        <p:txBody>
          <a:bodyPr/>
          <a:lstStyle/>
          <a:p>
            <a:pPr marL="742950" indent="-742950">
              <a:buFont typeface="+mj-lt"/>
              <a:buAutoNum type="arabicPeriod"/>
            </a:pPr>
            <a:r>
              <a:rPr lang="en-US" dirty="0"/>
              <a:t>Put a license on it</a:t>
            </a:r>
          </a:p>
          <a:p>
            <a:pPr lvl="2"/>
            <a:r>
              <a:rPr lang="en-US" dirty="0"/>
              <a:t>  Image or Written</a:t>
            </a:r>
          </a:p>
          <a:p>
            <a:pPr marL="742950" indent="-742950">
              <a:buFont typeface="+mj-lt"/>
              <a:buAutoNum type="arabicPeriod"/>
            </a:pPr>
            <a:r>
              <a:rPr lang="en-US" dirty="0"/>
              <a:t>Provide attribution, if needed</a:t>
            </a:r>
          </a:p>
          <a:p>
            <a:pPr marL="742950" indent="-742950">
              <a:buFont typeface="+mj-lt"/>
              <a:buAutoNum type="arabicPeriod"/>
            </a:pPr>
            <a:r>
              <a:rPr lang="en-US" dirty="0"/>
              <a:t>Make it findable</a:t>
            </a:r>
          </a:p>
        </p:txBody>
      </p:sp>
      <p:sp>
        <p:nvSpPr>
          <p:cNvPr id="4" name="Footer Placeholder 3">
            <a:extLst>
              <a:ext uri="{FF2B5EF4-FFF2-40B4-BE49-F238E27FC236}">
                <a16:creationId xmlns:a16="http://schemas.microsoft.com/office/drawing/2014/main" id="{1D8A9969-628A-440B-A85E-D52EF24A6CFE}"/>
              </a:ext>
            </a:extLst>
          </p:cNvPr>
          <p:cNvSpPr>
            <a:spLocks noGrp="1"/>
          </p:cNvSpPr>
          <p:nvPr>
            <p:ph type="ftr" sz="quarter" idx="11"/>
          </p:nvPr>
        </p:nvSpPr>
        <p:spPr/>
        <p:txBody>
          <a:bodyPr/>
          <a:lstStyle/>
          <a:p>
            <a:r>
              <a:rPr lang="en-US"/>
              <a:t>KPU Teaching and Learning, CC-BY-SA</a:t>
            </a:r>
            <a:endParaRPr lang="en-US" dirty="0"/>
          </a:p>
        </p:txBody>
      </p:sp>
    </p:spTree>
    <p:extLst>
      <p:ext uri="{BB962C8B-B14F-4D97-AF65-F5344CB8AC3E}">
        <p14:creationId xmlns:p14="http://schemas.microsoft.com/office/powerpoint/2010/main" val="11348331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993DB366-2186-463C-BFA7-2001080B2980}"/>
              </a:ext>
            </a:extLst>
          </p:cNvPr>
          <p:cNvSpPr>
            <a:spLocks noGrp="1"/>
          </p:cNvSpPr>
          <p:nvPr>
            <p:ph type="ftr" sz="quarter" idx="11"/>
          </p:nvPr>
        </p:nvSpPr>
        <p:spPr/>
        <p:txBody>
          <a:bodyPr/>
          <a:lstStyle/>
          <a:p>
            <a:r>
              <a:rPr lang="en-US"/>
              <a:t>KPU Teaching and Learning, CC-BY-SA</a:t>
            </a:r>
            <a:endParaRPr lang="en-US" dirty="0"/>
          </a:p>
        </p:txBody>
      </p:sp>
      <p:sp>
        <p:nvSpPr>
          <p:cNvPr id="7" name="Title 6">
            <a:extLst>
              <a:ext uri="{FF2B5EF4-FFF2-40B4-BE49-F238E27FC236}">
                <a16:creationId xmlns:a16="http://schemas.microsoft.com/office/drawing/2014/main" id="{5ED24761-5389-4648-9834-4675FF0575F2}"/>
              </a:ext>
            </a:extLst>
          </p:cNvPr>
          <p:cNvSpPr>
            <a:spLocks noGrp="1"/>
          </p:cNvSpPr>
          <p:nvPr>
            <p:ph type="title"/>
          </p:nvPr>
        </p:nvSpPr>
        <p:spPr/>
        <p:txBody>
          <a:bodyPr/>
          <a:lstStyle/>
          <a:p>
            <a:r>
              <a:rPr lang="en-US"/>
              <a:t>Thank you!</a:t>
            </a:r>
            <a:endParaRPr lang="en-US" dirty="0"/>
          </a:p>
        </p:txBody>
      </p:sp>
    </p:spTree>
    <p:extLst>
      <p:ext uri="{BB962C8B-B14F-4D97-AF65-F5344CB8AC3E}">
        <p14:creationId xmlns:p14="http://schemas.microsoft.com/office/powerpoint/2010/main" val="22070173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93D96F0-BCDE-41CB-B3DF-BF5DD4317FFA}"/>
              </a:ext>
            </a:extLst>
          </p:cNvPr>
          <p:cNvSpPr>
            <a:spLocks noGrp="1"/>
          </p:cNvSpPr>
          <p:nvPr>
            <p:ph type="title"/>
          </p:nvPr>
        </p:nvSpPr>
        <p:spPr/>
        <p:txBody>
          <a:bodyPr/>
          <a:lstStyle/>
          <a:p>
            <a:r>
              <a:rPr lang="en-US" dirty="0"/>
              <a:t>What is Open Education?</a:t>
            </a:r>
          </a:p>
        </p:txBody>
      </p:sp>
      <p:sp>
        <p:nvSpPr>
          <p:cNvPr id="4" name="Content Placeholder 3">
            <a:extLst>
              <a:ext uri="{FF2B5EF4-FFF2-40B4-BE49-F238E27FC236}">
                <a16:creationId xmlns:a16="http://schemas.microsoft.com/office/drawing/2014/main" id="{8BC06399-E5EC-4FEF-9E7D-1F474942F390}"/>
              </a:ext>
            </a:extLst>
          </p:cNvPr>
          <p:cNvSpPr>
            <a:spLocks noGrp="1"/>
          </p:cNvSpPr>
          <p:nvPr>
            <p:ph idx="1"/>
          </p:nvPr>
        </p:nvSpPr>
        <p:spPr/>
        <p:txBody>
          <a:bodyPr>
            <a:normAutofit/>
          </a:bodyPr>
          <a:lstStyle/>
          <a:p>
            <a:pPr marL="0" indent="0">
              <a:lnSpc>
                <a:spcPct val="100000"/>
              </a:lnSpc>
              <a:buNone/>
            </a:pPr>
            <a:r>
              <a:rPr lang="en-US" sz="4000" dirty="0"/>
              <a:t>“Education is a </a:t>
            </a:r>
            <a:r>
              <a:rPr lang="en-US" sz="4000" b="1" dirty="0">
                <a:solidFill>
                  <a:schemeClr val="accent1"/>
                </a:solidFill>
              </a:rPr>
              <a:t>fundamental human right</a:t>
            </a:r>
            <a:r>
              <a:rPr lang="en-US" sz="4000" dirty="0"/>
              <a:t>, </a:t>
            </a:r>
            <a:br>
              <a:rPr lang="en-US" sz="4000" dirty="0"/>
            </a:br>
            <a:r>
              <a:rPr lang="en-US" sz="4000" dirty="0"/>
              <a:t>globally recognized as a foundation for peace, human dignity, social inclusion, and environmental</a:t>
            </a:r>
            <a:r>
              <a:rPr lang="en-US" dirty="0"/>
              <a:t> </a:t>
            </a:r>
            <a:r>
              <a:rPr lang="en-US" sz="4000" dirty="0"/>
              <a:t>sustainability.”</a:t>
            </a:r>
            <a:endParaRPr lang="en-US" dirty="0"/>
          </a:p>
          <a:p>
            <a:pPr marL="0" indent="0">
              <a:lnSpc>
                <a:spcPct val="100000"/>
              </a:lnSpc>
              <a:buNone/>
            </a:pPr>
            <a:r>
              <a:rPr lang="en-US" dirty="0"/>
              <a:t>								</a:t>
            </a:r>
            <a:r>
              <a:rPr lang="en-US" sz="3600" dirty="0">
                <a:latin typeface="Courgette" panose="02000603070400060004" pitchFamily="2" charset="0"/>
              </a:rPr>
              <a:t>- </a:t>
            </a:r>
            <a:r>
              <a:rPr lang="en-US" sz="3600" dirty="0">
                <a:solidFill>
                  <a:schemeClr val="accent2">
                    <a:lumMod val="50000"/>
                  </a:schemeClr>
                </a:solidFill>
                <a:latin typeface="Courgette" panose="02000603070400060004" pitchFamily="2" charset="0"/>
                <a:hlinkClick r:id="rId3">
                  <a:extLst>
                    <a:ext uri="{A12FA001-AC4F-418D-AE19-62706E023703}">
                      <ahyp:hlinkClr xmlns:ahyp="http://schemas.microsoft.com/office/drawing/2018/hyperlinkcolor" val="tx"/>
                    </a:ext>
                  </a:extLst>
                </a:hlinkClick>
              </a:rPr>
              <a:t>UNESCO, 2016</a:t>
            </a:r>
            <a:endParaRPr lang="en-US" sz="3200" dirty="0">
              <a:solidFill>
                <a:schemeClr val="tx2"/>
              </a:solidFill>
              <a:latin typeface="Courgette" panose="02000603070400060004" pitchFamily="2" charset="0"/>
            </a:endParaRPr>
          </a:p>
        </p:txBody>
      </p:sp>
      <p:sp>
        <p:nvSpPr>
          <p:cNvPr id="2" name="Footer Placeholder 1">
            <a:extLst>
              <a:ext uri="{FF2B5EF4-FFF2-40B4-BE49-F238E27FC236}">
                <a16:creationId xmlns:a16="http://schemas.microsoft.com/office/drawing/2014/main" id="{1DBDDC66-D8CF-46CD-A0C6-65EFB3D56117}"/>
              </a:ext>
            </a:extLst>
          </p:cNvPr>
          <p:cNvSpPr>
            <a:spLocks noGrp="1"/>
          </p:cNvSpPr>
          <p:nvPr>
            <p:ph type="ftr" sz="quarter" idx="11"/>
          </p:nvPr>
        </p:nvSpPr>
        <p:spPr/>
        <p:txBody>
          <a:bodyPr/>
          <a:lstStyle/>
          <a:p>
            <a:r>
              <a:rPr lang="en-US"/>
              <a:t>KPU Teaching and Learning, CC-BY-SA</a:t>
            </a:r>
            <a:endParaRPr lang="en-US" dirty="0"/>
          </a:p>
        </p:txBody>
      </p:sp>
    </p:spTree>
    <p:extLst>
      <p:ext uri="{BB962C8B-B14F-4D97-AF65-F5344CB8AC3E}">
        <p14:creationId xmlns:p14="http://schemas.microsoft.com/office/powerpoint/2010/main" val="31054352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93D96F0-BCDE-41CB-B3DF-BF5DD4317FFA}"/>
              </a:ext>
            </a:extLst>
          </p:cNvPr>
          <p:cNvSpPr>
            <a:spLocks noGrp="1"/>
          </p:cNvSpPr>
          <p:nvPr>
            <p:ph type="title"/>
          </p:nvPr>
        </p:nvSpPr>
        <p:spPr/>
        <p:txBody>
          <a:bodyPr/>
          <a:lstStyle/>
          <a:p>
            <a:r>
              <a:rPr lang="en-US" dirty="0"/>
              <a:t>What is Open Education?</a:t>
            </a:r>
          </a:p>
        </p:txBody>
      </p:sp>
      <p:sp>
        <p:nvSpPr>
          <p:cNvPr id="4" name="Content Placeholder 3">
            <a:extLst>
              <a:ext uri="{FF2B5EF4-FFF2-40B4-BE49-F238E27FC236}">
                <a16:creationId xmlns:a16="http://schemas.microsoft.com/office/drawing/2014/main" id="{8BC06399-E5EC-4FEF-9E7D-1F474942F390}"/>
              </a:ext>
            </a:extLst>
          </p:cNvPr>
          <p:cNvSpPr>
            <a:spLocks noGrp="1"/>
          </p:cNvSpPr>
          <p:nvPr>
            <p:ph idx="1"/>
          </p:nvPr>
        </p:nvSpPr>
        <p:spPr/>
        <p:txBody>
          <a:bodyPr/>
          <a:lstStyle/>
          <a:p>
            <a:pPr marL="0" indent="0">
              <a:buNone/>
            </a:pPr>
            <a:r>
              <a:rPr lang="en-US" dirty="0"/>
              <a:t>Open education seeks to eliminate barriers to education where possible, with the aim of</a:t>
            </a:r>
            <a:br>
              <a:rPr lang="en-US" dirty="0"/>
            </a:br>
            <a:r>
              <a:rPr lang="en-US" dirty="0"/>
              <a:t>improving educational </a:t>
            </a:r>
            <a:r>
              <a:rPr lang="en-US" b="1" dirty="0">
                <a:solidFill>
                  <a:schemeClr val="bg2"/>
                </a:solidFill>
              </a:rPr>
              <a:t>access</a:t>
            </a:r>
            <a:r>
              <a:rPr lang="en-US" dirty="0"/>
              <a:t>, </a:t>
            </a:r>
            <a:r>
              <a:rPr lang="en-US" b="1" dirty="0">
                <a:solidFill>
                  <a:schemeClr val="accent1"/>
                </a:solidFill>
              </a:rPr>
              <a:t>effectiveness</a:t>
            </a:r>
            <a:r>
              <a:rPr lang="en-US" dirty="0"/>
              <a:t>, and </a:t>
            </a:r>
            <a:r>
              <a:rPr lang="en-US" b="1" dirty="0">
                <a:solidFill>
                  <a:schemeClr val="accent1"/>
                </a:solidFill>
              </a:rPr>
              <a:t>equality</a:t>
            </a:r>
            <a:r>
              <a:rPr lang="en-US" dirty="0"/>
              <a:t>.</a:t>
            </a:r>
            <a:endParaRPr lang="en-US" sz="3200" dirty="0"/>
          </a:p>
          <a:p>
            <a:pPr marL="0" indent="0" algn="r">
              <a:lnSpc>
                <a:spcPct val="100000"/>
              </a:lnSpc>
              <a:buNone/>
            </a:pPr>
            <a:endParaRPr lang="en-US" sz="3600" dirty="0">
              <a:solidFill>
                <a:schemeClr val="tx2"/>
              </a:solidFill>
            </a:endParaRPr>
          </a:p>
        </p:txBody>
      </p:sp>
      <p:sp>
        <p:nvSpPr>
          <p:cNvPr id="2" name="Footer Placeholder 1">
            <a:extLst>
              <a:ext uri="{FF2B5EF4-FFF2-40B4-BE49-F238E27FC236}">
                <a16:creationId xmlns:a16="http://schemas.microsoft.com/office/drawing/2014/main" id="{1DBDDC66-D8CF-46CD-A0C6-65EFB3D56117}"/>
              </a:ext>
            </a:extLst>
          </p:cNvPr>
          <p:cNvSpPr>
            <a:spLocks noGrp="1"/>
          </p:cNvSpPr>
          <p:nvPr>
            <p:ph type="ftr" sz="quarter" idx="11"/>
          </p:nvPr>
        </p:nvSpPr>
        <p:spPr/>
        <p:txBody>
          <a:bodyPr/>
          <a:lstStyle/>
          <a:p>
            <a:r>
              <a:rPr lang="en-US"/>
              <a:t>KPU Teaching and Learning, CC-BY-SA</a:t>
            </a:r>
            <a:endParaRPr lang="en-US" dirty="0"/>
          </a:p>
        </p:txBody>
      </p:sp>
    </p:spTree>
    <p:extLst>
      <p:ext uri="{BB962C8B-B14F-4D97-AF65-F5344CB8AC3E}">
        <p14:creationId xmlns:p14="http://schemas.microsoft.com/office/powerpoint/2010/main" val="30732089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93D96F0-BCDE-41CB-B3DF-BF5DD4317FFA}"/>
              </a:ext>
            </a:extLst>
          </p:cNvPr>
          <p:cNvSpPr>
            <a:spLocks noGrp="1"/>
          </p:cNvSpPr>
          <p:nvPr>
            <p:ph type="title"/>
          </p:nvPr>
        </p:nvSpPr>
        <p:spPr/>
        <p:txBody>
          <a:bodyPr/>
          <a:lstStyle/>
          <a:p>
            <a:r>
              <a:rPr lang="en-US" dirty="0"/>
              <a:t>Principles of Open Education</a:t>
            </a:r>
          </a:p>
        </p:txBody>
      </p:sp>
      <p:sp>
        <p:nvSpPr>
          <p:cNvPr id="4" name="Content Placeholder 3">
            <a:extLst>
              <a:ext uri="{FF2B5EF4-FFF2-40B4-BE49-F238E27FC236}">
                <a16:creationId xmlns:a16="http://schemas.microsoft.com/office/drawing/2014/main" id="{8BC06399-E5EC-4FEF-9E7D-1F474942F390}"/>
              </a:ext>
            </a:extLst>
          </p:cNvPr>
          <p:cNvSpPr>
            <a:spLocks noGrp="1"/>
          </p:cNvSpPr>
          <p:nvPr>
            <p:ph idx="1"/>
          </p:nvPr>
        </p:nvSpPr>
        <p:spPr>
          <a:xfrm>
            <a:off x="578194" y="2370554"/>
            <a:ext cx="11035611" cy="4144546"/>
          </a:xfrm>
        </p:spPr>
        <p:txBody>
          <a:bodyPr>
            <a:noAutofit/>
          </a:bodyPr>
          <a:lstStyle/>
          <a:p>
            <a:pPr marL="0" indent="0">
              <a:lnSpc>
                <a:spcPct val="100000"/>
              </a:lnSpc>
              <a:buNone/>
            </a:pPr>
            <a:r>
              <a:rPr lang="en-US" sz="4000" dirty="0"/>
              <a:t>Open education in practice attempts to build</a:t>
            </a:r>
            <a:br>
              <a:rPr lang="en-US" sz="4000" dirty="0"/>
            </a:br>
            <a:r>
              <a:rPr lang="en-US" sz="4000" dirty="0"/>
              <a:t>opportunities for learners to:</a:t>
            </a:r>
          </a:p>
          <a:p>
            <a:pPr marL="682625" indent="-392113">
              <a:lnSpc>
                <a:spcPct val="100000"/>
              </a:lnSpc>
              <a:spcBef>
                <a:spcPts val="600"/>
              </a:spcBef>
            </a:pPr>
            <a:r>
              <a:rPr lang="en-US" sz="3600" b="1" dirty="0">
                <a:solidFill>
                  <a:schemeClr val="accent1"/>
                </a:solidFill>
              </a:rPr>
              <a:t>access</a:t>
            </a:r>
            <a:r>
              <a:rPr lang="en-US" sz="3600" dirty="0"/>
              <a:t> education, resources, and scholarship</a:t>
            </a:r>
          </a:p>
          <a:p>
            <a:pPr marL="682625" indent="-392113">
              <a:lnSpc>
                <a:spcPct val="100000"/>
              </a:lnSpc>
              <a:spcBef>
                <a:spcPts val="600"/>
              </a:spcBef>
            </a:pPr>
            <a:r>
              <a:rPr lang="en-US" sz="3600" b="1" dirty="0">
                <a:solidFill>
                  <a:schemeClr val="accent1"/>
                </a:solidFill>
              </a:rPr>
              <a:t>collaborate</a:t>
            </a:r>
            <a:r>
              <a:rPr lang="en-US" sz="3600" dirty="0"/>
              <a:t> with others</a:t>
            </a:r>
          </a:p>
          <a:p>
            <a:pPr marL="682625" indent="-392113">
              <a:lnSpc>
                <a:spcPct val="100000"/>
              </a:lnSpc>
              <a:spcBef>
                <a:spcPts val="600"/>
              </a:spcBef>
            </a:pPr>
            <a:r>
              <a:rPr lang="en-US" sz="3600" b="1" dirty="0">
                <a:solidFill>
                  <a:schemeClr val="accent1"/>
                </a:solidFill>
              </a:rPr>
              <a:t>create</a:t>
            </a:r>
            <a:r>
              <a:rPr lang="en-US" sz="3600" dirty="0"/>
              <a:t> and co-create knowledge openly</a:t>
            </a:r>
          </a:p>
          <a:p>
            <a:pPr marL="682625" indent="-392113">
              <a:lnSpc>
                <a:spcPct val="100000"/>
              </a:lnSpc>
              <a:spcBef>
                <a:spcPts val="600"/>
              </a:spcBef>
            </a:pPr>
            <a:r>
              <a:rPr lang="en-US" sz="3600" b="1" dirty="0">
                <a:solidFill>
                  <a:schemeClr val="accent1"/>
                </a:solidFill>
              </a:rPr>
              <a:t>integrate</a:t>
            </a:r>
            <a:r>
              <a:rPr lang="en-US" sz="3600" dirty="0"/>
              <a:t> learning</a:t>
            </a:r>
          </a:p>
          <a:p>
            <a:pPr marL="290512" indent="0">
              <a:lnSpc>
                <a:spcPct val="100000"/>
              </a:lnSpc>
              <a:spcBef>
                <a:spcPts val="600"/>
              </a:spcBef>
              <a:buNone/>
            </a:pPr>
            <a:r>
              <a:rPr lang="en-US" sz="3600" dirty="0"/>
              <a:t>								- </a:t>
            </a:r>
            <a:r>
              <a:rPr lang="en-US" sz="3600" dirty="0">
                <a:solidFill>
                  <a:schemeClr val="accent2">
                    <a:lumMod val="50000"/>
                  </a:schemeClr>
                </a:solidFill>
                <a:latin typeface="Courgette" panose="02000603070400060004" pitchFamily="2" charset="0"/>
                <a:hlinkClick r:id="rId3">
                  <a:extLst>
                    <a:ext uri="{A12FA001-AC4F-418D-AE19-62706E023703}">
                      <ahyp:hlinkClr xmlns:ahyp="http://schemas.microsoft.com/office/drawing/2018/hyperlinkcolor" val="tx"/>
                    </a:ext>
                  </a:extLst>
                </a:hlinkClick>
              </a:rPr>
              <a:t>Cronin</a:t>
            </a:r>
            <a:r>
              <a:rPr lang="en-US" sz="3200" dirty="0">
                <a:solidFill>
                  <a:schemeClr val="accent2">
                    <a:lumMod val="50000"/>
                  </a:schemeClr>
                </a:solidFill>
                <a:latin typeface="Courgette" panose="02000603070400060004" pitchFamily="2" charset="0"/>
                <a:hlinkClick r:id="rId3">
                  <a:extLst>
                    <a:ext uri="{A12FA001-AC4F-418D-AE19-62706E023703}">
                      <ahyp:hlinkClr xmlns:ahyp="http://schemas.microsoft.com/office/drawing/2018/hyperlinkcolor" val="tx"/>
                    </a:ext>
                  </a:extLst>
                </a:hlinkClick>
              </a:rPr>
              <a:t>, 2019</a:t>
            </a:r>
            <a:r>
              <a:rPr lang="en-US" sz="3200" dirty="0">
                <a:solidFill>
                  <a:schemeClr val="accent2">
                    <a:lumMod val="50000"/>
                  </a:schemeClr>
                </a:solidFill>
                <a:latin typeface="Courgette" panose="02000603070400060004" pitchFamily="2" charset="0"/>
              </a:rPr>
              <a:t> </a:t>
            </a:r>
          </a:p>
        </p:txBody>
      </p:sp>
      <p:sp>
        <p:nvSpPr>
          <p:cNvPr id="2" name="Footer Placeholder 1">
            <a:extLst>
              <a:ext uri="{FF2B5EF4-FFF2-40B4-BE49-F238E27FC236}">
                <a16:creationId xmlns:a16="http://schemas.microsoft.com/office/drawing/2014/main" id="{1DBDDC66-D8CF-46CD-A0C6-65EFB3D56117}"/>
              </a:ext>
            </a:extLst>
          </p:cNvPr>
          <p:cNvSpPr>
            <a:spLocks noGrp="1"/>
          </p:cNvSpPr>
          <p:nvPr>
            <p:ph type="ftr" sz="quarter" idx="11"/>
          </p:nvPr>
        </p:nvSpPr>
        <p:spPr/>
        <p:txBody>
          <a:bodyPr/>
          <a:lstStyle/>
          <a:p>
            <a:r>
              <a:rPr lang="en-US"/>
              <a:t>KPU Teaching and Learning, CC-BY-SA</a:t>
            </a:r>
            <a:endParaRPr lang="en-US" dirty="0"/>
          </a:p>
        </p:txBody>
      </p:sp>
    </p:spTree>
    <p:extLst>
      <p:ext uri="{BB962C8B-B14F-4D97-AF65-F5344CB8AC3E}">
        <p14:creationId xmlns:p14="http://schemas.microsoft.com/office/powerpoint/2010/main" val="33104781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1DEF299F-069B-4FD3-9BF9-219F028A50CB}"/>
              </a:ext>
            </a:extLst>
          </p:cNvPr>
          <p:cNvSpPr>
            <a:spLocks noGrp="1"/>
          </p:cNvSpPr>
          <p:nvPr>
            <p:ph type="title"/>
          </p:nvPr>
        </p:nvSpPr>
        <p:spPr/>
        <p:txBody>
          <a:bodyPr/>
          <a:lstStyle/>
          <a:p>
            <a:r>
              <a:rPr lang="en-US" dirty="0"/>
              <a:t>Open Educational Resources</a:t>
            </a:r>
          </a:p>
        </p:txBody>
      </p:sp>
      <p:sp>
        <p:nvSpPr>
          <p:cNvPr id="14" name="Content Placeholder 13">
            <a:extLst>
              <a:ext uri="{FF2B5EF4-FFF2-40B4-BE49-F238E27FC236}">
                <a16:creationId xmlns:a16="http://schemas.microsoft.com/office/drawing/2014/main" id="{FA085EE6-6CF1-4516-9864-8A0F825EDB48}"/>
              </a:ext>
            </a:extLst>
          </p:cNvPr>
          <p:cNvSpPr>
            <a:spLocks noGrp="1"/>
          </p:cNvSpPr>
          <p:nvPr>
            <p:ph idx="1"/>
          </p:nvPr>
        </p:nvSpPr>
        <p:spPr>
          <a:xfrm>
            <a:off x="578194" y="2370553"/>
            <a:ext cx="11035611" cy="4295883"/>
          </a:xfrm>
        </p:spPr>
        <p:txBody>
          <a:bodyPr>
            <a:noAutofit/>
          </a:bodyPr>
          <a:lstStyle/>
          <a:p>
            <a:pPr marL="0" indent="0">
              <a:buNone/>
            </a:pPr>
            <a:r>
              <a:rPr lang="en-US" dirty="0"/>
              <a:t>OER are teaching, learning and research</a:t>
            </a:r>
            <a:br>
              <a:rPr lang="en-US" dirty="0"/>
            </a:br>
            <a:r>
              <a:rPr lang="en-US" dirty="0"/>
              <a:t>materials in any medium that reside in the public domain [or] have been released under an open license that permits </a:t>
            </a:r>
            <a:r>
              <a:rPr lang="en-US" b="1" dirty="0">
                <a:solidFill>
                  <a:schemeClr val="accent1"/>
                </a:solidFill>
              </a:rPr>
              <a:t>access</a:t>
            </a:r>
            <a:r>
              <a:rPr lang="en-US" dirty="0"/>
              <a:t>, </a:t>
            </a:r>
            <a:r>
              <a:rPr lang="en-US" b="1" dirty="0">
                <a:solidFill>
                  <a:schemeClr val="accent1"/>
                </a:solidFill>
              </a:rPr>
              <a:t>use</a:t>
            </a:r>
            <a:r>
              <a:rPr lang="en-US" dirty="0"/>
              <a:t>, </a:t>
            </a:r>
            <a:r>
              <a:rPr lang="en-US" b="1" dirty="0">
                <a:solidFill>
                  <a:schemeClr val="accent1"/>
                </a:solidFill>
              </a:rPr>
              <a:t>repurposing</a:t>
            </a:r>
            <a:r>
              <a:rPr lang="en-US" dirty="0"/>
              <a:t>, </a:t>
            </a:r>
            <a:r>
              <a:rPr lang="en-US" b="1" dirty="0">
                <a:solidFill>
                  <a:schemeClr val="accent1"/>
                </a:solidFill>
              </a:rPr>
              <a:t>reuse</a:t>
            </a:r>
            <a:r>
              <a:rPr lang="en-US" dirty="0"/>
              <a:t> and </a:t>
            </a:r>
            <a:r>
              <a:rPr lang="en-US" b="1" dirty="0">
                <a:solidFill>
                  <a:schemeClr val="accent1"/>
                </a:solidFill>
              </a:rPr>
              <a:t>redistribution</a:t>
            </a:r>
            <a:r>
              <a:rPr lang="en-US" dirty="0"/>
              <a:t> by others with no or limited restrictions.</a:t>
            </a:r>
          </a:p>
          <a:p>
            <a:pPr marL="457200" lvl="1" indent="0" algn="r">
              <a:buNone/>
            </a:pPr>
            <a:r>
              <a:rPr lang="en-US" sz="3600" dirty="0">
                <a:latin typeface="Courgette" panose="02000603070400060004" pitchFamily="2" charset="0"/>
              </a:rPr>
              <a:t>- </a:t>
            </a:r>
            <a:r>
              <a:rPr lang="en-US" sz="3600" dirty="0">
                <a:latin typeface="Courgette" panose="02000603070400060004" pitchFamily="2" charset="0"/>
                <a:hlinkClick r:id="rId3"/>
              </a:rPr>
              <a:t>Atkins, Brown &amp; Hammond, 2007</a:t>
            </a:r>
            <a:endParaRPr lang="en-US" sz="3600" dirty="0">
              <a:latin typeface="Courgette" panose="02000603070400060004" pitchFamily="2" charset="0"/>
            </a:endParaRPr>
          </a:p>
        </p:txBody>
      </p:sp>
      <p:sp>
        <p:nvSpPr>
          <p:cNvPr id="2" name="Footer Placeholder 1">
            <a:extLst>
              <a:ext uri="{FF2B5EF4-FFF2-40B4-BE49-F238E27FC236}">
                <a16:creationId xmlns:a16="http://schemas.microsoft.com/office/drawing/2014/main" id="{4031EDDF-8B94-40F4-8B08-117C865F9DEE}"/>
              </a:ext>
            </a:extLst>
          </p:cNvPr>
          <p:cNvSpPr>
            <a:spLocks noGrp="1"/>
          </p:cNvSpPr>
          <p:nvPr>
            <p:ph type="ftr" sz="quarter" idx="11"/>
          </p:nvPr>
        </p:nvSpPr>
        <p:spPr/>
        <p:txBody>
          <a:bodyPr/>
          <a:lstStyle/>
          <a:p>
            <a:r>
              <a:rPr lang="en-US"/>
              <a:t>KPU Teaching and Learning, CC-BY-SA</a:t>
            </a:r>
            <a:endParaRPr lang="en-US" dirty="0"/>
          </a:p>
        </p:txBody>
      </p:sp>
    </p:spTree>
    <p:extLst>
      <p:ext uri="{BB962C8B-B14F-4D97-AF65-F5344CB8AC3E}">
        <p14:creationId xmlns:p14="http://schemas.microsoft.com/office/powerpoint/2010/main" val="20403624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1DEF299F-069B-4FD3-9BF9-219F028A50CB}"/>
              </a:ext>
            </a:extLst>
          </p:cNvPr>
          <p:cNvSpPr>
            <a:spLocks noGrp="1"/>
          </p:cNvSpPr>
          <p:nvPr>
            <p:ph type="title"/>
          </p:nvPr>
        </p:nvSpPr>
        <p:spPr/>
        <p:txBody>
          <a:bodyPr>
            <a:normAutofit/>
          </a:bodyPr>
          <a:lstStyle/>
          <a:p>
            <a:r>
              <a:rPr lang="en-US" dirty="0"/>
              <a:t>Open Educational Resources</a:t>
            </a:r>
          </a:p>
        </p:txBody>
      </p:sp>
      <p:sp>
        <p:nvSpPr>
          <p:cNvPr id="2" name="Footer Placeholder 1">
            <a:extLst>
              <a:ext uri="{FF2B5EF4-FFF2-40B4-BE49-F238E27FC236}">
                <a16:creationId xmlns:a16="http://schemas.microsoft.com/office/drawing/2014/main" id="{4031EDDF-8B94-40F4-8B08-117C865F9DEE}"/>
              </a:ext>
            </a:extLst>
          </p:cNvPr>
          <p:cNvSpPr>
            <a:spLocks noGrp="1"/>
          </p:cNvSpPr>
          <p:nvPr>
            <p:ph type="ftr" sz="quarter" idx="11"/>
          </p:nvPr>
        </p:nvSpPr>
        <p:spPr/>
        <p:txBody>
          <a:bodyPr/>
          <a:lstStyle/>
          <a:p>
            <a:r>
              <a:rPr lang="en-US"/>
              <a:t>KPU Teaching and Learning, CC-BY-SA</a:t>
            </a:r>
            <a:endParaRPr lang="en-US" dirty="0"/>
          </a:p>
        </p:txBody>
      </p:sp>
      <p:pic>
        <p:nvPicPr>
          <p:cNvPr id="7" name="Picture 2" descr="https://lh6.googleusercontent.com/3z4Bj0vEVISAOFWWF2yQTfhzuqvkNZb-kUFhndL-urZ9GjDKfEzzcxdnUy7usYLYnmzDhfC_zFrP3ifB_NcMp70QiMq6i4H_nmGMLJ3n4ffrKhHX8Y87Q-GqPdIUtHBbJrSqOZoFpYeKoc0yMnvhYgdQ44UCkxM4e7TbYsH47gfrBfIsFnoOyuXIJR8">
            <a:extLst>
              <a:ext uri="{FF2B5EF4-FFF2-40B4-BE49-F238E27FC236}">
                <a16:creationId xmlns:a16="http://schemas.microsoft.com/office/drawing/2014/main" id="{040D3741-902B-4A0D-8233-93135A5836A9}"/>
              </a:ext>
            </a:extLst>
          </p:cNvPr>
          <p:cNvPicPr>
            <a:picLocks noChangeAspect="1" noChangeArrowheads="1"/>
          </p:cNvPicPr>
          <p:nvPr/>
        </p:nvPicPr>
        <p:blipFill rotWithShape="1">
          <a:blip r:embed="rId3">
            <a:duotone>
              <a:prstClr val="black"/>
              <a:srgbClr val="013657">
                <a:tint val="45000"/>
                <a:satMod val="400000"/>
              </a:srgbClr>
            </a:duotone>
            <a:extLst>
              <a:ext uri="{BEBA8EAE-BF5A-486C-A8C5-ECC9F3942E4B}">
                <a14:imgProps xmlns:a14="http://schemas.microsoft.com/office/drawing/2010/main">
                  <a14:imgLayer r:embed="rId4">
                    <a14:imgEffect>
                      <a14:backgroundRemoval t="9626" b="89840" l="2874" r="97701">
                        <a14:foregroundMark x1="12548" y1="28342" x2="10824" y2="27941"/>
                        <a14:foregroundMark x1="5460" y1="29412" x2="5460" y2="29412"/>
                        <a14:foregroundMark x1="3640" y1="43717" x2="3640" y2="43717"/>
                        <a14:foregroundMark x1="3065" y1="57086" x2="3065" y2="57086"/>
                        <a14:foregroundMark x1="94349" y1="32487" x2="94349" y2="32487"/>
                        <a14:foregroundMark x1="8525" y1="70588" x2="69349" y2="72727"/>
                        <a14:foregroundMark x1="69349" y1="72727" x2="85728" y2="71925"/>
                        <a14:foregroundMark x1="85728" y1="71925" x2="91667" y2="72059"/>
                        <a14:foregroundMark x1="95594" y1="44385" x2="95594" y2="46658"/>
                        <a14:foregroundMark x1="93678" y1="57888" x2="56897" y2="58289"/>
                        <a14:foregroundMark x1="71073" y1="87299" x2="45402" y2="88503"/>
                        <a14:foregroundMark x1="87931" y1="60428" x2="93295" y2="61497"/>
                        <a14:foregroundMark x1="93295" y1="61497" x2="95307" y2="56283"/>
                        <a14:foregroundMark x1="97640" y1="36497" x2="97701" y2="36898"/>
                        <a14:foregroundMark x1="96648" y1="29947" x2="97640" y2="36497"/>
                        <a14:backgroundMark x1="50096" y1="38503" x2="50096" y2="38503"/>
                        <a14:backgroundMark x1="36877" y1="38102" x2="75287" y2="39840"/>
                        <a14:backgroundMark x1="75287" y1="39840" x2="81034" y2="39572"/>
                        <a14:backgroundMark x1="81034" y1="39572" x2="92337" y2="39840"/>
                        <a14:backgroundMark x1="92337" y1="39840" x2="97797" y2="39572"/>
                        <a14:backgroundMark x1="97797" y1="39572" x2="98659" y2="39572"/>
                        <a14:backgroundMark x1="36782" y1="52139" x2="63793" y2="52273"/>
                        <a14:backgroundMark x1="63793" y1="52273" x2="71169" y2="52139"/>
                        <a14:backgroundMark x1="71169" y1="52139" x2="94636" y2="52139"/>
                        <a14:backgroundMark x1="36303" y1="64840" x2="56992" y2="65374"/>
                        <a14:backgroundMark x1="56992" y1="65374" x2="86015" y2="63904"/>
                        <a14:backgroundMark x1="86015" y1="63904" x2="91954" y2="64171"/>
                        <a14:backgroundMark x1="91954" y1="64171" x2="96456" y2="63904"/>
                        <a14:backgroundMark x1="97797" y1="36497" x2="97797" y2="36497"/>
                        <a14:backgroundMark x1="97318" y1="38503" x2="97701" y2="37968"/>
                        <a14:backgroundMark x1="95977" y1="52273" x2="95977" y2="52273"/>
                        <a14:backgroundMark x1="97510" y1="38369" x2="97701" y2="33556"/>
                        <a14:backgroundMark x1="97989" y1="37701" x2="98276" y2="35160"/>
                        <a14:backgroundMark x1="97031" y1="39572" x2="98563" y2="33556"/>
                        <a14:backgroundMark x1="95115" y1="51203" x2="98084" y2="51203"/>
                        <a14:backgroundMark x1="96743" y1="77139" x2="35249" y2="77273"/>
                        <a14:backgroundMark x1="4981" y1="52139" x2="9962" y2="51872"/>
                        <a14:backgroundMark x1="9962" y1="51872" x2="36590" y2="52273"/>
                      </a14:backgroundRemoval>
                    </a14:imgEffect>
                    <a14:imgEffect>
                      <a14:brightnessContrast contrast="20000"/>
                    </a14:imgEffect>
                  </a14:imgLayer>
                </a14:imgProps>
              </a:ext>
              <a:ext uri="{28A0092B-C50C-407E-A947-70E740481C1C}">
                <a14:useLocalDpi xmlns:a14="http://schemas.microsoft.com/office/drawing/2010/main" val="0"/>
              </a:ext>
            </a:extLst>
          </a:blip>
          <a:srcRect t="24759" b="7747"/>
          <a:stretch/>
        </p:blipFill>
        <p:spPr bwMode="auto">
          <a:xfrm>
            <a:off x="1583450" y="2129338"/>
            <a:ext cx="8710733" cy="421197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BD6AD634-47A8-4FB8-B653-44174DE4E5EC}"/>
              </a:ext>
            </a:extLst>
          </p:cNvPr>
          <p:cNvSpPr/>
          <p:nvPr/>
        </p:nvSpPr>
        <p:spPr>
          <a:xfrm>
            <a:off x="5452320" y="6233771"/>
            <a:ext cx="4648942" cy="307777"/>
          </a:xfrm>
          <a:prstGeom prst="rect">
            <a:avLst/>
          </a:prstGeom>
        </p:spPr>
        <p:txBody>
          <a:bodyPr wrap="square">
            <a:spAutoFit/>
          </a:bodyPr>
          <a:lstStyle/>
          <a:p>
            <a:pPr algn="r"/>
            <a:r>
              <a:rPr lang="en-US" sz="1400" i="1" dirty="0">
                <a:hlinkClick r:id="rId5"/>
              </a:rPr>
              <a:t>5 R’s chart</a:t>
            </a:r>
            <a:r>
              <a:rPr lang="en-US" sz="1400" i="1" dirty="0">
                <a:solidFill>
                  <a:schemeClr val="bg2"/>
                </a:solidFill>
              </a:rPr>
              <a:t> by David Wiley is licensed under </a:t>
            </a:r>
            <a:r>
              <a:rPr lang="en-US" sz="1400" i="1" dirty="0">
                <a:hlinkClick r:id="rId6"/>
              </a:rPr>
              <a:t>CC BY 4.0</a:t>
            </a:r>
            <a:endParaRPr lang="en-US" sz="1050" i="1" dirty="0"/>
          </a:p>
        </p:txBody>
      </p:sp>
    </p:spTree>
    <p:extLst>
      <p:ext uri="{BB962C8B-B14F-4D97-AF65-F5344CB8AC3E}">
        <p14:creationId xmlns:p14="http://schemas.microsoft.com/office/powerpoint/2010/main" val="34271824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DDBA303-A11B-4A37-9F9F-E61FCF30FEAB}"/>
              </a:ext>
            </a:extLst>
          </p:cNvPr>
          <p:cNvSpPr>
            <a:spLocks noGrp="1"/>
          </p:cNvSpPr>
          <p:nvPr>
            <p:ph type="ftr" sz="quarter" idx="11"/>
          </p:nvPr>
        </p:nvSpPr>
        <p:spPr/>
        <p:txBody>
          <a:bodyPr/>
          <a:lstStyle/>
          <a:p>
            <a:r>
              <a:rPr lang="en-US"/>
              <a:t>KPU Teaching and Learning, CC-BY-SA</a:t>
            </a:r>
            <a:endParaRPr lang="en-US" dirty="0"/>
          </a:p>
        </p:txBody>
      </p:sp>
      <p:sp>
        <p:nvSpPr>
          <p:cNvPr id="12" name="Title 11">
            <a:extLst>
              <a:ext uri="{FF2B5EF4-FFF2-40B4-BE49-F238E27FC236}">
                <a16:creationId xmlns:a16="http://schemas.microsoft.com/office/drawing/2014/main" id="{55589494-4DB9-4F15-8E49-1202181C2903}"/>
              </a:ext>
            </a:extLst>
          </p:cNvPr>
          <p:cNvSpPr>
            <a:spLocks noGrp="1"/>
          </p:cNvSpPr>
          <p:nvPr>
            <p:ph type="title"/>
          </p:nvPr>
        </p:nvSpPr>
        <p:spPr/>
        <p:txBody>
          <a:bodyPr>
            <a:normAutofit/>
          </a:bodyPr>
          <a:lstStyle/>
          <a:p>
            <a:r>
              <a:rPr lang="en-US" dirty="0"/>
              <a:t>How OERs Work</a:t>
            </a:r>
          </a:p>
        </p:txBody>
      </p:sp>
    </p:spTree>
    <p:extLst>
      <p:ext uri="{BB962C8B-B14F-4D97-AF65-F5344CB8AC3E}">
        <p14:creationId xmlns:p14="http://schemas.microsoft.com/office/powerpoint/2010/main" val="1656277088"/>
      </p:ext>
    </p:extLst>
  </p:cSld>
  <p:clrMapOvr>
    <a:masterClrMapping/>
  </p:clrMapOvr>
</p:sld>
</file>

<file path=ppt/theme/theme1.xml><?xml version="1.0" encoding="utf-8"?>
<a:theme xmlns:a="http://schemas.openxmlformats.org/drawingml/2006/main" name="Open Wordpress">
  <a:themeElements>
    <a:clrScheme name="Open Wordpress">
      <a:dk1>
        <a:srgbClr val="030113"/>
      </a:dk1>
      <a:lt1>
        <a:sysClr val="window" lastClr="FFFFFF"/>
      </a:lt1>
      <a:dk2>
        <a:srgbClr val="14132F"/>
      </a:dk2>
      <a:lt2>
        <a:srgbClr val="F6F4F5"/>
      </a:lt2>
      <a:accent1>
        <a:srgbClr val="14132F"/>
      </a:accent1>
      <a:accent2>
        <a:srgbClr val="C4E7EE"/>
      </a:accent2>
      <a:accent3>
        <a:srgbClr val="06444D"/>
      </a:accent3>
      <a:accent4>
        <a:srgbClr val="002060"/>
      </a:accent4>
      <a:accent5>
        <a:srgbClr val="3094A8"/>
      </a:accent5>
      <a:accent6>
        <a:srgbClr val="38D8EF"/>
      </a:accent6>
      <a:hlink>
        <a:srgbClr val="3094A8"/>
      </a:hlink>
      <a:folHlink>
        <a:srgbClr val="9EB5BF"/>
      </a:folHlink>
    </a:clrScheme>
    <a:fontScheme name="Open Wordpress">
      <a:majorFont>
        <a:latin typeface="Livvic"/>
        <a:ea typeface=""/>
        <a:cs typeface=""/>
      </a:majorFont>
      <a:minorFont>
        <a:latin typeface="Open Sans"/>
        <a:ea typeface=""/>
        <a:cs typeface=""/>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Open Wordpress" id="{31DADA6C-AB95-4657-9ED7-ACB0C942E368}" vid="{519D01A6-7294-4239-9AED-7F272DFCC28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0A5ABB2A0FD04AB41F116145B702BB" ma:contentTypeVersion="17" ma:contentTypeDescription="Create a new document." ma:contentTypeScope="" ma:versionID="96dccc0c98a298d1be88a05c3babcf0e">
  <xsd:schema xmlns:xsd="http://www.w3.org/2001/XMLSchema" xmlns:xs="http://www.w3.org/2001/XMLSchema" xmlns:p="http://schemas.microsoft.com/office/2006/metadata/properties" xmlns:ns2="fa87d623-ea5c-4022-899d-a23dfb3f65f9" xmlns:ns3="c96ca14f-e1db-4e99-8255-9ce3eddb8290" targetNamespace="http://schemas.microsoft.com/office/2006/metadata/properties" ma:root="true" ma:fieldsID="750d960edb87b7296759de0da7f64140" ns2:_="" ns3:_="">
    <xsd:import namespace="fa87d623-ea5c-4022-899d-a23dfb3f65f9"/>
    <xsd:import namespace="c96ca14f-e1db-4e99-8255-9ce3eddb829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87d623-ea5c-4022-899d-a23dfb3f65f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84490c8-a7f7-4a7d-97ea-bc072543f73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96ca14f-e1db-4e99-8255-9ce3eddb829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64de8b74-a3ba-49f3-87c1-1a952d853aef}" ma:internalName="TaxCatchAll" ma:showField="CatchAllData" ma:web="c96ca14f-e1db-4e99-8255-9ce3eddb829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a87d623-ea5c-4022-899d-a23dfb3f65f9">
      <Terms xmlns="http://schemas.microsoft.com/office/infopath/2007/PartnerControls"/>
    </lcf76f155ced4ddcb4097134ff3c332f>
    <TaxCatchAll xmlns="c96ca14f-e1db-4e99-8255-9ce3eddb8290" xsi:nil="true"/>
  </documentManagement>
</p:properties>
</file>

<file path=customXml/itemProps1.xml><?xml version="1.0" encoding="utf-8"?>
<ds:datastoreItem xmlns:ds="http://schemas.openxmlformats.org/officeDocument/2006/customXml" ds:itemID="{C510F9EB-E5F3-4FE5-8EE0-9513FECE687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a87d623-ea5c-4022-899d-a23dfb3f65f9"/>
    <ds:schemaRef ds:uri="c96ca14f-e1db-4e99-8255-9ce3eddb829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0065EDF-6AEF-4330-A099-E49FD60BEE27}">
  <ds:schemaRefs>
    <ds:schemaRef ds:uri="http://schemas.microsoft.com/sharepoint/v3/contenttype/forms"/>
  </ds:schemaRefs>
</ds:datastoreItem>
</file>

<file path=customXml/itemProps3.xml><?xml version="1.0" encoding="utf-8"?>
<ds:datastoreItem xmlns:ds="http://schemas.openxmlformats.org/officeDocument/2006/customXml" ds:itemID="{9CA0F51D-D861-48E5-8763-3D5A5E68C6B6}">
  <ds:schemaRefs>
    <ds:schemaRef ds:uri="http://purl.org/dc/dcmitype/"/>
    <ds:schemaRef ds:uri="fa87d623-ea5c-4022-899d-a23dfb3f65f9"/>
    <ds:schemaRef ds:uri="http://www.w3.org/XML/1998/namespace"/>
    <ds:schemaRef ds:uri="http://schemas.microsoft.com/office/infopath/2007/PartnerControls"/>
    <ds:schemaRef ds:uri="http://schemas.microsoft.com/office/2006/metadata/properties"/>
    <ds:schemaRef ds:uri="http://purl.org/dc/elements/1.1/"/>
    <ds:schemaRef ds:uri="http://schemas.microsoft.com/office/2006/documentManagement/types"/>
    <ds:schemaRef ds:uri="http://schemas.openxmlformats.org/package/2006/metadata/core-properties"/>
    <ds:schemaRef ds:uri="c96ca14f-e1db-4e99-8255-9ce3eddb8290"/>
    <ds:schemaRef ds:uri="http://purl.org/dc/terms/"/>
  </ds:schemaRefs>
</ds:datastoreItem>
</file>

<file path=docProps/app.xml><?xml version="1.0" encoding="utf-8"?>
<Properties xmlns="http://schemas.openxmlformats.org/officeDocument/2006/extended-properties" xmlns:vt="http://schemas.openxmlformats.org/officeDocument/2006/docPropsVTypes">
  <Template>Open Wordpress</Template>
  <TotalTime>821</TotalTime>
  <Words>2935</Words>
  <Application>Microsoft Office PowerPoint</Application>
  <PresentationFormat>Widescreen</PresentationFormat>
  <Paragraphs>280</Paragraphs>
  <Slides>36</Slides>
  <Notes>36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Arial</vt:lpstr>
      <vt:lpstr>Calibri</vt:lpstr>
      <vt:lpstr>Courgette</vt:lpstr>
      <vt:lpstr>Livvic</vt:lpstr>
      <vt:lpstr>Open Sans</vt:lpstr>
      <vt:lpstr>Open Wordpress</vt:lpstr>
      <vt:lpstr>What is Open?</vt:lpstr>
      <vt:lpstr>In Today’s Session</vt:lpstr>
      <vt:lpstr>What are OERs?</vt:lpstr>
      <vt:lpstr>What is Open Education?</vt:lpstr>
      <vt:lpstr>What is Open Education?</vt:lpstr>
      <vt:lpstr>Principles of Open Education</vt:lpstr>
      <vt:lpstr>Open Educational Resources</vt:lpstr>
      <vt:lpstr>Open Educational Resources</vt:lpstr>
      <vt:lpstr>How OERs Work</vt:lpstr>
      <vt:lpstr>Open Licensing</vt:lpstr>
      <vt:lpstr>Open Licensing</vt:lpstr>
      <vt:lpstr>Open Licensing</vt:lpstr>
      <vt:lpstr>Open Licensing</vt:lpstr>
      <vt:lpstr>Open Licensing</vt:lpstr>
      <vt:lpstr>Open Licensing</vt:lpstr>
      <vt:lpstr>Open Licensing</vt:lpstr>
      <vt:lpstr>Open Licensing</vt:lpstr>
      <vt:lpstr>Open Licensing</vt:lpstr>
      <vt:lpstr>PowerPoint Presentation</vt:lpstr>
      <vt:lpstr>Making a Resource Open</vt:lpstr>
      <vt:lpstr>Making a Resource Open</vt:lpstr>
      <vt:lpstr>Making a Resource Open</vt:lpstr>
      <vt:lpstr>PowerPoint Presentation</vt:lpstr>
      <vt:lpstr>Making a Resource Open</vt:lpstr>
      <vt:lpstr>PowerPoint Presentation</vt:lpstr>
      <vt:lpstr>Title, Author, Source, License</vt:lpstr>
      <vt:lpstr>PowerPoint Presentation</vt:lpstr>
      <vt:lpstr>Common Locations</vt:lpstr>
      <vt:lpstr>Making a Resource Open</vt:lpstr>
      <vt:lpstr>Make it Findable</vt:lpstr>
      <vt:lpstr>Recap</vt:lpstr>
      <vt:lpstr>Open Educational Resources</vt:lpstr>
      <vt:lpstr>Open Licensing</vt:lpstr>
      <vt:lpstr>Open Educational Resources</vt:lpstr>
      <vt:lpstr>Making a Resource Open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Open?</dc:title>
  <dc:creator>Amanda Grey</dc:creator>
  <cp:lastModifiedBy>Amanda Grey</cp:lastModifiedBy>
  <cp:revision>53</cp:revision>
  <dcterms:created xsi:type="dcterms:W3CDTF">2022-08-31T16:39:27Z</dcterms:created>
  <dcterms:modified xsi:type="dcterms:W3CDTF">2023-09-22T22:10:37Z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0x0101009CBB1E032561D640BD0053C31BE3EA91</vt:lpwstr>
  </property>
  <property fmtid="{D5CDD505-2E9C-101B-9397-08002B2CF9AE}" pid="3" name="MediaServiceImageTags">
    <vt:lpwstr/>
  </property>
</Properties>
</file>