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4"/>
  </p:sldMasterIdLst>
  <p:notesMasterIdLst>
    <p:notesMasterId r:id="rId31"/>
  </p:notesMasterIdLst>
  <p:sldIdLst>
    <p:sldId id="256" r:id="rId5"/>
    <p:sldId id="289" r:id="rId6"/>
    <p:sldId id="290" r:id="rId7"/>
    <p:sldId id="318" r:id="rId8"/>
    <p:sldId id="319" r:id="rId9"/>
    <p:sldId id="320" r:id="rId10"/>
    <p:sldId id="292" r:id="rId11"/>
    <p:sldId id="308" r:id="rId12"/>
    <p:sldId id="294" r:id="rId13"/>
    <p:sldId id="283" r:id="rId14"/>
    <p:sldId id="284" r:id="rId15"/>
    <p:sldId id="309" r:id="rId16"/>
    <p:sldId id="300" r:id="rId17"/>
    <p:sldId id="310" r:id="rId18"/>
    <p:sldId id="293" r:id="rId19"/>
    <p:sldId id="311" r:id="rId20"/>
    <p:sldId id="295" r:id="rId21"/>
    <p:sldId id="296" r:id="rId22"/>
    <p:sldId id="297" r:id="rId23"/>
    <p:sldId id="298" r:id="rId24"/>
    <p:sldId id="312" r:id="rId25"/>
    <p:sldId id="301" r:id="rId26"/>
    <p:sldId id="321" r:id="rId27"/>
    <p:sldId id="322" r:id="rId28"/>
    <p:sldId id="323" r:id="rId29"/>
    <p:sldId id="30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0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901" autoAdjust="0"/>
  </p:normalViewPr>
  <p:slideViewPr>
    <p:cSldViewPr snapToGrid="0">
      <p:cViewPr varScale="1">
        <p:scale>
          <a:sx n="61" d="100"/>
          <a:sy n="61" d="100"/>
        </p:scale>
        <p:origin x="13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Grey" userId="4907e140-c7c0-4060-b34c-94bfb1e48720" providerId="ADAL" clId="{48CEDACA-B4BD-4F81-9B4C-F60F5B0E883F}"/>
    <pc:docChg chg="undo custSel addSld delSld modSld modMainMaster">
      <pc:chgData name="Amanda Grey" userId="4907e140-c7c0-4060-b34c-94bfb1e48720" providerId="ADAL" clId="{48CEDACA-B4BD-4F81-9B4C-F60F5B0E883F}" dt="2023-09-01T21:25:36.538" v="575" actId="2696"/>
      <pc:docMkLst>
        <pc:docMk/>
      </pc:docMkLst>
      <pc:sldChg chg="delSp">
        <pc:chgData name="Amanda Grey" userId="4907e140-c7c0-4060-b34c-94bfb1e48720" providerId="ADAL" clId="{48CEDACA-B4BD-4F81-9B4C-F60F5B0E883F}" dt="2023-09-01T21:03:50.474" v="19" actId="478"/>
        <pc:sldMkLst>
          <pc:docMk/>
          <pc:sldMk cId="1897611386" sldId="256"/>
        </pc:sldMkLst>
        <pc:spChg chg="del">
          <ac:chgData name="Amanda Grey" userId="4907e140-c7c0-4060-b34c-94bfb1e48720" providerId="ADAL" clId="{48CEDACA-B4BD-4F81-9B4C-F60F5B0E883F}" dt="2023-09-01T21:03:48.740" v="18" actId="478"/>
          <ac:spMkLst>
            <pc:docMk/>
            <pc:sldMk cId="1897611386" sldId="256"/>
            <ac:spMk id="4" creationId="{C68D5334-825F-49DE-865A-6C773C1A5162}"/>
          </ac:spMkLst>
        </pc:spChg>
        <pc:spChg chg="del">
          <ac:chgData name="Amanda Grey" userId="4907e140-c7c0-4060-b34c-94bfb1e48720" providerId="ADAL" clId="{48CEDACA-B4BD-4F81-9B4C-F60F5B0E883F}" dt="2023-09-01T21:03:46.541" v="17" actId="478"/>
          <ac:spMkLst>
            <pc:docMk/>
            <pc:sldMk cId="1897611386" sldId="256"/>
            <ac:spMk id="6" creationId="{B58F8DB7-119B-4F14-BDDD-713D81ED5640}"/>
          </ac:spMkLst>
        </pc:spChg>
        <pc:picChg chg="del">
          <ac:chgData name="Amanda Grey" userId="4907e140-c7c0-4060-b34c-94bfb1e48720" providerId="ADAL" clId="{48CEDACA-B4BD-4F81-9B4C-F60F5B0E883F}" dt="2023-09-01T21:03:50.474" v="19" actId="478"/>
          <ac:picMkLst>
            <pc:docMk/>
            <pc:sldMk cId="1897611386" sldId="256"/>
            <ac:picMk id="5" creationId="{495178CC-5D6C-401A-B48F-7E16F389E2AA}"/>
          </ac:picMkLst>
        </pc:picChg>
        <pc:picChg chg="del">
          <ac:chgData name="Amanda Grey" userId="4907e140-c7c0-4060-b34c-94bfb1e48720" providerId="ADAL" clId="{48CEDACA-B4BD-4F81-9B4C-F60F5B0E883F}" dt="2023-09-01T21:03:42.903" v="16" actId="478"/>
          <ac:picMkLst>
            <pc:docMk/>
            <pc:sldMk cId="1897611386" sldId="256"/>
            <ac:picMk id="8" creationId="{637D46F5-FD1B-461E-B369-5C3A47996072}"/>
          </ac:picMkLst>
        </pc:picChg>
      </pc:sldChg>
      <pc:sldChg chg="modSp">
        <pc:chgData name="Amanda Grey" userId="4907e140-c7c0-4060-b34c-94bfb1e48720" providerId="ADAL" clId="{48CEDACA-B4BD-4F81-9B4C-F60F5B0E883F}" dt="2023-09-01T21:08:24.866" v="110" actId="20577"/>
        <pc:sldMkLst>
          <pc:docMk/>
          <pc:sldMk cId="3080259842" sldId="283"/>
        </pc:sldMkLst>
        <pc:spChg chg="mod">
          <ac:chgData name="Amanda Grey" userId="4907e140-c7c0-4060-b34c-94bfb1e48720" providerId="ADAL" clId="{48CEDACA-B4BD-4F81-9B4C-F60F5B0E883F}" dt="2023-09-01T21:07:52.607" v="90" actId="27636"/>
          <ac:spMkLst>
            <pc:docMk/>
            <pc:sldMk cId="3080259842" sldId="283"/>
            <ac:spMk id="13" creationId="{1DEF299F-069B-4FD3-9BF9-219F028A50CB}"/>
          </ac:spMkLst>
        </pc:spChg>
        <pc:spChg chg="mod">
          <ac:chgData name="Amanda Grey" userId="4907e140-c7c0-4060-b34c-94bfb1e48720" providerId="ADAL" clId="{48CEDACA-B4BD-4F81-9B4C-F60F5B0E883F}" dt="2023-09-01T21:08:24.866" v="110" actId="20577"/>
          <ac:spMkLst>
            <pc:docMk/>
            <pc:sldMk cId="3080259842" sldId="283"/>
            <ac:spMk id="14" creationId="{FA085EE6-6CF1-4516-9864-8A0F825EDB48}"/>
          </ac:spMkLst>
        </pc:spChg>
      </pc:sldChg>
      <pc:sldChg chg="modSp">
        <pc:chgData name="Amanda Grey" userId="4907e140-c7c0-4060-b34c-94bfb1e48720" providerId="ADAL" clId="{48CEDACA-B4BD-4F81-9B4C-F60F5B0E883F}" dt="2023-09-01T21:09:11.716" v="160" actId="20577"/>
        <pc:sldMkLst>
          <pc:docMk/>
          <pc:sldMk cId="303851797" sldId="284"/>
        </pc:sldMkLst>
        <pc:spChg chg="mod">
          <ac:chgData name="Amanda Grey" userId="4907e140-c7c0-4060-b34c-94bfb1e48720" providerId="ADAL" clId="{48CEDACA-B4BD-4F81-9B4C-F60F5B0E883F}" dt="2023-09-01T21:09:11.716" v="160" actId="20577"/>
          <ac:spMkLst>
            <pc:docMk/>
            <pc:sldMk cId="303851797" sldId="284"/>
            <ac:spMk id="3" creationId="{3A891AC8-037A-45E5-80D2-BD3522F1DB70}"/>
          </ac:spMkLst>
        </pc:spChg>
        <pc:spChg chg="mod">
          <ac:chgData name="Amanda Grey" userId="4907e140-c7c0-4060-b34c-94bfb1e48720" providerId="ADAL" clId="{48CEDACA-B4BD-4F81-9B4C-F60F5B0E883F}" dt="2023-09-01T21:07:59.619" v="91" actId="27636"/>
          <ac:spMkLst>
            <pc:docMk/>
            <pc:sldMk cId="303851797" sldId="284"/>
            <ac:spMk id="13" creationId="{1DEF299F-069B-4FD3-9BF9-219F028A50CB}"/>
          </ac:spMkLst>
        </pc:spChg>
      </pc:sldChg>
      <pc:sldChg chg="delSp modSp">
        <pc:chgData name="Amanda Grey" userId="4907e140-c7c0-4060-b34c-94bfb1e48720" providerId="ADAL" clId="{48CEDACA-B4BD-4F81-9B4C-F60F5B0E883F}" dt="2023-09-01T21:04:50.756" v="32" actId="12"/>
        <pc:sldMkLst>
          <pc:docMk/>
          <pc:sldMk cId="4281728423" sldId="289"/>
        </pc:sldMkLst>
        <pc:spChg chg="mod">
          <ac:chgData name="Amanda Grey" userId="4907e140-c7c0-4060-b34c-94bfb1e48720" providerId="ADAL" clId="{48CEDACA-B4BD-4F81-9B4C-F60F5B0E883F}" dt="2023-09-01T21:04:50.756" v="32" actId="12"/>
          <ac:spMkLst>
            <pc:docMk/>
            <pc:sldMk cId="4281728423" sldId="289"/>
            <ac:spMk id="5" creationId="{54C7244B-1FE5-4449-955F-01876138B09C}"/>
          </ac:spMkLst>
        </pc:spChg>
        <pc:spChg chg="del mod">
          <ac:chgData name="Amanda Grey" userId="4907e140-c7c0-4060-b34c-94bfb1e48720" providerId="ADAL" clId="{48CEDACA-B4BD-4F81-9B4C-F60F5B0E883F}" dt="2023-09-01T21:04:42.870" v="29" actId="478"/>
          <ac:spMkLst>
            <pc:docMk/>
            <pc:sldMk cId="4281728423" sldId="289"/>
            <ac:spMk id="10" creationId="{98E9A73C-A2CF-42AC-A580-974B50D5D0C7}"/>
          </ac:spMkLst>
        </pc:spChg>
        <pc:picChg chg="del">
          <ac:chgData name="Amanda Grey" userId="4907e140-c7c0-4060-b34c-94bfb1e48720" providerId="ADAL" clId="{48CEDACA-B4BD-4F81-9B4C-F60F5B0E883F}" dt="2023-09-01T21:04:37.108" v="27" actId="478"/>
          <ac:picMkLst>
            <pc:docMk/>
            <pc:sldMk cId="4281728423" sldId="289"/>
            <ac:picMk id="8" creationId="{60EF8ED7-4C3A-46E8-84AB-97765D990D3F}"/>
          </ac:picMkLst>
        </pc:picChg>
      </pc:sldChg>
      <pc:sldChg chg="delSp">
        <pc:chgData name="Amanda Grey" userId="4907e140-c7c0-4060-b34c-94bfb1e48720" providerId="ADAL" clId="{48CEDACA-B4BD-4F81-9B4C-F60F5B0E883F}" dt="2023-09-01T21:05:08.591" v="33" actId="478"/>
        <pc:sldMkLst>
          <pc:docMk/>
          <pc:sldMk cId="906278653" sldId="290"/>
        </pc:sldMkLst>
        <pc:picChg chg="del">
          <ac:chgData name="Amanda Grey" userId="4907e140-c7c0-4060-b34c-94bfb1e48720" providerId="ADAL" clId="{48CEDACA-B4BD-4F81-9B4C-F60F5B0E883F}" dt="2023-09-01T21:05:08.591" v="33" actId="478"/>
          <ac:picMkLst>
            <pc:docMk/>
            <pc:sldMk cId="906278653" sldId="290"/>
            <ac:picMk id="16" creationId="{C8EA29A5-D66C-4F12-BE6F-6647DDF8D36A}"/>
          </ac:picMkLst>
        </pc:picChg>
      </pc:sldChg>
      <pc:sldChg chg="modSp">
        <pc:chgData name="Amanda Grey" userId="4907e140-c7c0-4060-b34c-94bfb1e48720" providerId="ADAL" clId="{48CEDACA-B4BD-4F81-9B4C-F60F5B0E883F}" dt="2023-09-01T21:16:19.916" v="240" actId="20577"/>
        <pc:sldMkLst>
          <pc:docMk/>
          <pc:sldMk cId="2431366714" sldId="293"/>
        </pc:sldMkLst>
        <pc:spChg chg="mod">
          <ac:chgData name="Amanda Grey" userId="4907e140-c7c0-4060-b34c-94bfb1e48720" providerId="ADAL" clId="{48CEDACA-B4BD-4F81-9B4C-F60F5B0E883F}" dt="2023-09-01T21:16:11.806" v="233" actId="20577"/>
          <ac:spMkLst>
            <pc:docMk/>
            <pc:sldMk cId="2431366714" sldId="293"/>
            <ac:spMk id="2" creationId="{E86CE52C-0FD7-44FB-919E-541AA549CFC3}"/>
          </ac:spMkLst>
        </pc:spChg>
        <pc:spChg chg="mod">
          <ac:chgData name="Amanda Grey" userId="4907e140-c7c0-4060-b34c-94bfb1e48720" providerId="ADAL" clId="{48CEDACA-B4BD-4F81-9B4C-F60F5B0E883F}" dt="2023-09-01T21:16:19.916" v="240" actId="20577"/>
          <ac:spMkLst>
            <pc:docMk/>
            <pc:sldMk cId="2431366714" sldId="293"/>
            <ac:spMk id="19" creationId="{3F004674-3ABA-4A47-8646-EB0A1F7E882D}"/>
          </ac:spMkLst>
        </pc:spChg>
      </pc:sldChg>
      <pc:sldChg chg="delSp modSp">
        <pc:chgData name="Amanda Grey" userId="4907e140-c7c0-4060-b34c-94bfb1e48720" providerId="ADAL" clId="{48CEDACA-B4BD-4F81-9B4C-F60F5B0E883F}" dt="2023-09-01T21:07:40.437" v="89" actId="478"/>
        <pc:sldMkLst>
          <pc:docMk/>
          <pc:sldMk cId="1656277088" sldId="294"/>
        </pc:sldMkLst>
        <pc:spChg chg="mod">
          <ac:chgData name="Amanda Grey" userId="4907e140-c7c0-4060-b34c-94bfb1e48720" providerId="ADAL" clId="{48CEDACA-B4BD-4F81-9B4C-F60F5B0E883F}" dt="2023-09-01T21:07:39.160" v="88" actId="27636"/>
          <ac:spMkLst>
            <pc:docMk/>
            <pc:sldMk cId="1656277088" sldId="294"/>
            <ac:spMk id="12" creationId="{55589494-4DB9-4F15-8E49-1202181C2903}"/>
          </ac:spMkLst>
        </pc:spChg>
        <pc:picChg chg="del">
          <ac:chgData name="Amanda Grey" userId="4907e140-c7c0-4060-b34c-94bfb1e48720" providerId="ADAL" clId="{48CEDACA-B4BD-4F81-9B4C-F60F5B0E883F}" dt="2023-09-01T21:07:40.437" v="89" actId="478"/>
          <ac:picMkLst>
            <pc:docMk/>
            <pc:sldMk cId="1656277088" sldId="294"/>
            <ac:picMk id="16" creationId="{C8EA29A5-D66C-4F12-BE6F-6647DDF8D36A}"/>
          </ac:picMkLst>
        </pc:picChg>
      </pc:sldChg>
      <pc:sldChg chg="modSp">
        <pc:chgData name="Amanda Grey" userId="4907e140-c7c0-4060-b34c-94bfb1e48720" providerId="ADAL" clId="{48CEDACA-B4BD-4F81-9B4C-F60F5B0E883F}" dt="2023-09-01T21:17:31.227" v="350" actId="20577"/>
        <pc:sldMkLst>
          <pc:docMk/>
          <pc:sldMk cId="2793479639" sldId="295"/>
        </pc:sldMkLst>
        <pc:spChg chg="mod">
          <ac:chgData name="Amanda Grey" userId="4907e140-c7c0-4060-b34c-94bfb1e48720" providerId="ADAL" clId="{48CEDACA-B4BD-4F81-9B4C-F60F5B0E883F}" dt="2023-09-01T21:17:21.060" v="324" actId="20577"/>
          <ac:spMkLst>
            <pc:docMk/>
            <pc:sldMk cId="2793479639" sldId="295"/>
            <ac:spMk id="2" creationId="{E86CE52C-0FD7-44FB-919E-541AA549CFC3}"/>
          </ac:spMkLst>
        </pc:spChg>
        <pc:spChg chg="mod">
          <ac:chgData name="Amanda Grey" userId="4907e140-c7c0-4060-b34c-94bfb1e48720" providerId="ADAL" clId="{48CEDACA-B4BD-4F81-9B4C-F60F5B0E883F}" dt="2023-09-01T21:17:31.227" v="350" actId="20577"/>
          <ac:spMkLst>
            <pc:docMk/>
            <pc:sldMk cId="2793479639" sldId="295"/>
            <ac:spMk id="19" creationId="{3F004674-3ABA-4A47-8646-EB0A1F7E882D}"/>
          </ac:spMkLst>
        </pc:spChg>
      </pc:sldChg>
      <pc:sldChg chg="modSp">
        <pc:chgData name="Amanda Grey" userId="4907e140-c7c0-4060-b34c-94bfb1e48720" providerId="ADAL" clId="{48CEDACA-B4BD-4F81-9B4C-F60F5B0E883F}" dt="2023-09-01T21:17:57.281" v="421" actId="20577"/>
        <pc:sldMkLst>
          <pc:docMk/>
          <pc:sldMk cId="4100957695" sldId="296"/>
        </pc:sldMkLst>
        <pc:spChg chg="mod">
          <ac:chgData name="Amanda Grey" userId="4907e140-c7c0-4060-b34c-94bfb1e48720" providerId="ADAL" clId="{48CEDACA-B4BD-4F81-9B4C-F60F5B0E883F}" dt="2023-09-01T21:17:44.831" v="410" actId="20577"/>
          <ac:spMkLst>
            <pc:docMk/>
            <pc:sldMk cId="4100957695" sldId="296"/>
            <ac:spMk id="2" creationId="{E86CE52C-0FD7-44FB-919E-541AA549CFC3}"/>
          </ac:spMkLst>
        </pc:spChg>
        <pc:spChg chg="mod">
          <ac:chgData name="Amanda Grey" userId="4907e140-c7c0-4060-b34c-94bfb1e48720" providerId="ADAL" clId="{48CEDACA-B4BD-4F81-9B4C-F60F5B0E883F}" dt="2023-09-01T21:17:57.281" v="421" actId="20577"/>
          <ac:spMkLst>
            <pc:docMk/>
            <pc:sldMk cId="4100957695" sldId="296"/>
            <ac:spMk id="19" creationId="{3F004674-3ABA-4A47-8646-EB0A1F7E882D}"/>
          </ac:spMkLst>
        </pc:spChg>
      </pc:sldChg>
      <pc:sldChg chg="modSp">
        <pc:chgData name="Amanda Grey" userId="4907e140-c7c0-4060-b34c-94bfb1e48720" providerId="ADAL" clId="{48CEDACA-B4BD-4F81-9B4C-F60F5B0E883F}" dt="2023-09-01T21:18:14.804" v="487" actId="20577"/>
        <pc:sldMkLst>
          <pc:docMk/>
          <pc:sldMk cId="3158303948" sldId="297"/>
        </pc:sldMkLst>
        <pc:spChg chg="mod">
          <ac:chgData name="Amanda Grey" userId="4907e140-c7c0-4060-b34c-94bfb1e48720" providerId="ADAL" clId="{48CEDACA-B4BD-4F81-9B4C-F60F5B0E883F}" dt="2023-09-01T21:18:08.992" v="480" actId="20577"/>
          <ac:spMkLst>
            <pc:docMk/>
            <pc:sldMk cId="3158303948" sldId="297"/>
            <ac:spMk id="2" creationId="{E86CE52C-0FD7-44FB-919E-541AA549CFC3}"/>
          </ac:spMkLst>
        </pc:spChg>
        <pc:spChg chg="mod">
          <ac:chgData name="Amanda Grey" userId="4907e140-c7c0-4060-b34c-94bfb1e48720" providerId="ADAL" clId="{48CEDACA-B4BD-4F81-9B4C-F60F5B0E883F}" dt="2023-09-01T21:18:14.804" v="487" actId="20577"/>
          <ac:spMkLst>
            <pc:docMk/>
            <pc:sldMk cId="3158303948" sldId="297"/>
            <ac:spMk id="19" creationId="{3F004674-3ABA-4A47-8646-EB0A1F7E882D}"/>
          </ac:spMkLst>
        </pc:spChg>
      </pc:sldChg>
      <pc:sldChg chg="addSp delSp modSp">
        <pc:chgData name="Amanda Grey" userId="4907e140-c7c0-4060-b34c-94bfb1e48720" providerId="ADAL" clId="{48CEDACA-B4BD-4F81-9B4C-F60F5B0E883F}" dt="2023-09-01T21:20:54.755" v="495" actId="478"/>
        <pc:sldMkLst>
          <pc:docMk/>
          <pc:sldMk cId="369789862" sldId="298"/>
        </pc:sldMkLst>
        <pc:spChg chg="add del mod">
          <ac:chgData name="Amanda Grey" userId="4907e140-c7c0-4060-b34c-94bfb1e48720" providerId="ADAL" clId="{48CEDACA-B4BD-4F81-9B4C-F60F5B0E883F}" dt="2023-09-01T21:20:49.499" v="493" actId="478"/>
          <ac:spMkLst>
            <pc:docMk/>
            <pc:sldMk cId="369789862" sldId="298"/>
            <ac:spMk id="4" creationId="{328CDE24-4C3F-4B92-93F0-8C5C80304A71}"/>
          </ac:spMkLst>
        </pc:spChg>
        <pc:spChg chg="del">
          <ac:chgData name="Amanda Grey" userId="4907e140-c7c0-4060-b34c-94bfb1e48720" providerId="ADAL" clId="{48CEDACA-B4BD-4F81-9B4C-F60F5B0E883F}" dt="2023-09-01T21:20:54.755" v="495" actId="478"/>
          <ac:spMkLst>
            <pc:docMk/>
            <pc:sldMk cId="369789862" sldId="298"/>
            <ac:spMk id="5" creationId="{8005FC12-C356-46F6-8080-519BCE3ACBF8}"/>
          </ac:spMkLst>
        </pc:spChg>
        <pc:picChg chg="mod">
          <ac:chgData name="Amanda Grey" userId="4907e140-c7c0-4060-b34c-94bfb1e48720" providerId="ADAL" clId="{48CEDACA-B4BD-4F81-9B4C-F60F5B0E883F}" dt="2023-09-01T21:20:51.454" v="494" actId="1076"/>
          <ac:picMkLst>
            <pc:docMk/>
            <pc:sldMk cId="369789862" sldId="298"/>
            <ac:picMk id="7" creationId="{332B8CE6-A069-4EF6-87B9-A922D5885D9B}"/>
          </ac:picMkLst>
        </pc:picChg>
      </pc:sldChg>
      <pc:sldChg chg="delSp">
        <pc:chgData name="Amanda Grey" userId="4907e140-c7c0-4060-b34c-94bfb1e48720" providerId="ADAL" clId="{48CEDACA-B4BD-4F81-9B4C-F60F5B0E883F}" dt="2023-09-01T21:09:33.374" v="174" actId="478"/>
        <pc:sldMkLst>
          <pc:docMk/>
          <pc:sldMk cId="102417792" sldId="300"/>
        </pc:sldMkLst>
        <pc:picChg chg="del">
          <ac:chgData name="Amanda Grey" userId="4907e140-c7c0-4060-b34c-94bfb1e48720" providerId="ADAL" clId="{48CEDACA-B4BD-4F81-9B4C-F60F5B0E883F}" dt="2023-09-01T21:09:33.374" v="174" actId="478"/>
          <ac:picMkLst>
            <pc:docMk/>
            <pc:sldMk cId="102417792" sldId="300"/>
            <ac:picMk id="16" creationId="{C8EA29A5-D66C-4F12-BE6F-6647DDF8D36A}"/>
          </ac:picMkLst>
        </pc:picChg>
      </pc:sldChg>
      <pc:sldChg chg="addSp delSp modSp">
        <pc:chgData name="Amanda Grey" userId="4907e140-c7c0-4060-b34c-94bfb1e48720" providerId="ADAL" clId="{48CEDACA-B4BD-4F81-9B4C-F60F5B0E883F}" dt="2023-09-01T21:23:11.884" v="560" actId="404"/>
        <pc:sldMkLst>
          <pc:docMk/>
          <pc:sldMk cId="3283644586" sldId="301"/>
        </pc:sldMkLst>
        <pc:spChg chg="add del mod">
          <ac:chgData name="Amanda Grey" userId="4907e140-c7c0-4060-b34c-94bfb1e48720" providerId="ADAL" clId="{48CEDACA-B4BD-4F81-9B4C-F60F5B0E883F}" dt="2023-09-01T21:21:35.744" v="530"/>
          <ac:spMkLst>
            <pc:docMk/>
            <pc:sldMk cId="3283644586" sldId="301"/>
            <ac:spMk id="2" creationId="{67A0F772-CAD2-40A8-A088-FD99BEF0F0C1}"/>
          </ac:spMkLst>
        </pc:spChg>
        <pc:spChg chg="mod">
          <ac:chgData name="Amanda Grey" userId="4907e140-c7c0-4060-b34c-94bfb1e48720" providerId="ADAL" clId="{48CEDACA-B4BD-4F81-9B4C-F60F5B0E883F}" dt="2023-09-01T21:21:22.548" v="519" actId="20577"/>
          <ac:spMkLst>
            <pc:docMk/>
            <pc:sldMk cId="3283644586" sldId="301"/>
            <ac:spMk id="3" creationId="{99B59FC1-CE3F-49F9-BFF8-1CD837A2E4F4}"/>
          </ac:spMkLst>
        </pc:spChg>
        <pc:spChg chg="add del mod">
          <ac:chgData name="Amanda Grey" userId="4907e140-c7c0-4060-b34c-94bfb1e48720" providerId="ADAL" clId="{48CEDACA-B4BD-4F81-9B4C-F60F5B0E883F}" dt="2023-09-01T21:21:35.744" v="530"/>
          <ac:spMkLst>
            <pc:docMk/>
            <pc:sldMk cId="3283644586" sldId="301"/>
            <ac:spMk id="4" creationId="{84E3DE6B-3E05-441C-BDF5-62EB24909694}"/>
          </ac:spMkLst>
        </pc:spChg>
        <pc:spChg chg="mod">
          <ac:chgData name="Amanda Grey" userId="4907e140-c7c0-4060-b34c-94bfb1e48720" providerId="ADAL" clId="{48CEDACA-B4BD-4F81-9B4C-F60F5B0E883F}" dt="2023-09-01T21:23:11.884" v="560" actId="404"/>
          <ac:spMkLst>
            <pc:docMk/>
            <pc:sldMk cId="3283644586" sldId="301"/>
            <ac:spMk id="5" creationId="{54C7244B-1FE5-4449-955F-01876138B09C}"/>
          </ac:spMkLst>
        </pc:spChg>
        <pc:spChg chg="del">
          <ac:chgData name="Amanda Grey" userId="4907e140-c7c0-4060-b34c-94bfb1e48720" providerId="ADAL" clId="{48CEDACA-B4BD-4F81-9B4C-F60F5B0E883F}" dt="2023-09-01T21:21:38.284" v="532" actId="478"/>
          <ac:spMkLst>
            <pc:docMk/>
            <pc:sldMk cId="3283644586" sldId="301"/>
            <ac:spMk id="9" creationId="{68F91A50-E57B-4AB2-BD3C-499B767E906C}"/>
          </ac:spMkLst>
        </pc:spChg>
        <pc:spChg chg="del mod">
          <ac:chgData name="Amanda Grey" userId="4907e140-c7c0-4060-b34c-94bfb1e48720" providerId="ADAL" clId="{48CEDACA-B4BD-4F81-9B4C-F60F5B0E883F}" dt="2023-09-01T21:21:26.674" v="522" actId="478"/>
          <ac:spMkLst>
            <pc:docMk/>
            <pc:sldMk cId="3283644586" sldId="301"/>
            <ac:spMk id="10" creationId="{98E9A73C-A2CF-42AC-A580-974B50D5D0C7}"/>
          </ac:spMkLst>
        </pc:spChg>
        <pc:picChg chg="del">
          <ac:chgData name="Amanda Grey" userId="4907e140-c7c0-4060-b34c-94bfb1e48720" providerId="ADAL" clId="{48CEDACA-B4BD-4F81-9B4C-F60F5B0E883F}" dt="2023-09-01T21:21:20.122" v="514" actId="478"/>
          <ac:picMkLst>
            <pc:docMk/>
            <pc:sldMk cId="3283644586" sldId="301"/>
            <ac:picMk id="8" creationId="{60EF8ED7-4C3A-46E8-84AB-97765D990D3F}"/>
          </ac:picMkLst>
        </pc:picChg>
      </pc:sldChg>
      <pc:sldChg chg="delSp modSp">
        <pc:chgData name="Amanda Grey" userId="4907e140-c7c0-4060-b34c-94bfb1e48720" providerId="ADAL" clId="{48CEDACA-B4BD-4F81-9B4C-F60F5B0E883F}" dt="2023-09-01T21:24:09.144" v="572" actId="478"/>
        <pc:sldMkLst>
          <pc:docMk/>
          <pc:sldMk cId="2207017301" sldId="302"/>
        </pc:sldMkLst>
        <pc:spChg chg="mod">
          <ac:chgData name="Amanda Grey" userId="4907e140-c7c0-4060-b34c-94bfb1e48720" providerId="ADAL" clId="{48CEDACA-B4BD-4F81-9B4C-F60F5B0E883F}" dt="2023-09-01T21:24:07.877" v="571" actId="27636"/>
          <ac:spMkLst>
            <pc:docMk/>
            <pc:sldMk cId="2207017301" sldId="302"/>
            <ac:spMk id="9" creationId="{D662992A-9C11-450F-8681-8FEF99EE7BA4}"/>
          </ac:spMkLst>
        </pc:spChg>
        <pc:spChg chg="del mod">
          <ac:chgData name="Amanda Grey" userId="4907e140-c7c0-4060-b34c-94bfb1e48720" providerId="ADAL" clId="{48CEDACA-B4BD-4F81-9B4C-F60F5B0E883F}" dt="2023-09-01T21:24:07.572" v="570"/>
          <ac:spMkLst>
            <pc:docMk/>
            <pc:sldMk cId="2207017301" sldId="302"/>
            <ac:spMk id="28" creationId="{86B6A0C7-4077-4436-B95A-D6F6CD41BE45}"/>
          </ac:spMkLst>
        </pc:spChg>
        <pc:spChg chg="del mod">
          <ac:chgData name="Amanda Grey" userId="4907e140-c7c0-4060-b34c-94bfb1e48720" providerId="ADAL" clId="{48CEDACA-B4BD-4F81-9B4C-F60F5B0E883F}" dt="2023-09-01T21:24:07.572" v="570"/>
          <ac:spMkLst>
            <pc:docMk/>
            <pc:sldMk cId="2207017301" sldId="302"/>
            <ac:spMk id="29" creationId="{88D4BD2E-EDCC-4964-A0A9-6358409C11CA}"/>
          </ac:spMkLst>
        </pc:spChg>
        <pc:picChg chg="del">
          <ac:chgData name="Amanda Grey" userId="4907e140-c7c0-4060-b34c-94bfb1e48720" providerId="ADAL" clId="{48CEDACA-B4BD-4F81-9B4C-F60F5B0E883F}" dt="2023-09-01T21:24:09.144" v="572" actId="478"/>
          <ac:picMkLst>
            <pc:docMk/>
            <pc:sldMk cId="2207017301" sldId="302"/>
            <ac:picMk id="14" creationId="{C410DAD7-F471-4401-AF6B-60713A9808A4}"/>
          </ac:picMkLst>
        </pc:picChg>
      </pc:sldChg>
      <pc:sldChg chg="modSp">
        <pc:chgData name="Amanda Grey" userId="4907e140-c7c0-4060-b34c-94bfb1e48720" providerId="ADAL" clId="{48CEDACA-B4BD-4F81-9B4C-F60F5B0E883F}" dt="2023-09-01T21:07:28.591" v="87" actId="20577"/>
        <pc:sldMkLst>
          <pc:docMk/>
          <pc:sldMk cId="2863595401" sldId="308"/>
        </pc:sldMkLst>
        <pc:spChg chg="mod">
          <ac:chgData name="Amanda Grey" userId="4907e140-c7c0-4060-b34c-94bfb1e48720" providerId="ADAL" clId="{48CEDACA-B4BD-4F81-9B4C-F60F5B0E883F}" dt="2023-09-01T21:07:28.591" v="87" actId="20577"/>
          <ac:spMkLst>
            <pc:docMk/>
            <pc:sldMk cId="2863595401" sldId="308"/>
            <ac:spMk id="14" creationId="{FA085EE6-6CF1-4516-9864-8A0F825EDB48}"/>
          </ac:spMkLst>
        </pc:spChg>
      </pc:sldChg>
      <pc:sldChg chg="modSp">
        <pc:chgData name="Amanda Grey" userId="4907e140-c7c0-4060-b34c-94bfb1e48720" providerId="ADAL" clId="{48CEDACA-B4BD-4F81-9B4C-F60F5B0E883F}" dt="2023-09-01T21:09:27.932" v="173" actId="20577"/>
        <pc:sldMkLst>
          <pc:docMk/>
          <pc:sldMk cId="3866734129" sldId="309"/>
        </pc:sldMkLst>
        <pc:spChg chg="mod">
          <ac:chgData name="Amanda Grey" userId="4907e140-c7c0-4060-b34c-94bfb1e48720" providerId="ADAL" clId="{48CEDACA-B4BD-4F81-9B4C-F60F5B0E883F}" dt="2023-09-01T21:08:03.133" v="92" actId="27636"/>
          <ac:spMkLst>
            <pc:docMk/>
            <pc:sldMk cId="3866734129" sldId="309"/>
            <ac:spMk id="13" creationId="{1DEF299F-069B-4FD3-9BF9-219F028A50CB}"/>
          </ac:spMkLst>
        </pc:spChg>
        <pc:spChg chg="mod">
          <ac:chgData name="Amanda Grey" userId="4907e140-c7c0-4060-b34c-94bfb1e48720" providerId="ADAL" clId="{48CEDACA-B4BD-4F81-9B4C-F60F5B0E883F}" dt="2023-09-01T21:09:27.932" v="173" actId="20577"/>
          <ac:spMkLst>
            <pc:docMk/>
            <pc:sldMk cId="3866734129" sldId="309"/>
            <ac:spMk id="14" creationId="{FA085EE6-6CF1-4516-9864-8A0F825EDB48}"/>
          </ac:spMkLst>
        </pc:spChg>
      </pc:sldChg>
      <pc:sldChg chg="modSp">
        <pc:chgData name="Amanda Grey" userId="4907e140-c7c0-4060-b34c-94bfb1e48720" providerId="ADAL" clId="{48CEDACA-B4BD-4F81-9B4C-F60F5B0E883F}" dt="2023-09-01T21:10:12.108" v="185" actId="20577"/>
        <pc:sldMkLst>
          <pc:docMk/>
          <pc:sldMk cId="3118095684" sldId="310"/>
        </pc:sldMkLst>
        <pc:spChg chg="mod">
          <ac:chgData name="Amanda Grey" userId="4907e140-c7c0-4060-b34c-94bfb1e48720" providerId="ADAL" clId="{48CEDACA-B4BD-4F81-9B4C-F60F5B0E883F}" dt="2023-09-01T21:10:12.108" v="185" actId="20577"/>
          <ac:spMkLst>
            <pc:docMk/>
            <pc:sldMk cId="3118095684" sldId="310"/>
            <ac:spMk id="3" creationId="{2115E621-0DC1-459F-8ACF-EDF313BC7899}"/>
          </ac:spMkLst>
        </pc:spChg>
      </pc:sldChg>
      <pc:sldChg chg="modSp">
        <pc:chgData name="Amanda Grey" userId="4907e140-c7c0-4060-b34c-94bfb1e48720" providerId="ADAL" clId="{48CEDACA-B4BD-4F81-9B4C-F60F5B0E883F}" dt="2023-09-01T21:16:56.140" v="299" actId="20577"/>
        <pc:sldMkLst>
          <pc:docMk/>
          <pc:sldMk cId="3180662616" sldId="311"/>
        </pc:sldMkLst>
        <pc:spChg chg="mod">
          <ac:chgData name="Amanda Grey" userId="4907e140-c7c0-4060-b34c-94bfb1e48720" providerId="ADAL" clId="{48CEDACA-B4BD-4F81-9B4C-F60F5B0E883F}" dt="2023-09-01T21:16:46.559" v="273" actId="20577"/>
          <ac:spMkLst>
            <pc:docMk/>
            <pc:sldMk cId="3180662616" sldId="311"/>
            <ac:spMk id="2" creationId="{E86CE52C-0FD7-44FB-919E-541AA549CFC3}"/>
          </ac:spMkLst>
        </pc:spChg>
        <pc:spChg chg="mod">
          <ac:chgData name="Amanda Grey" userId="4907e140-c7c0-4060-b34c-94bfb1e48720" providerId="ADAL" clId="{48CEDACA-B4BD-4F81-9B4C-F60F5B0E883F}" dt="2023-09-01T21:16:56.140" v="299" actId="20577"/>
          <ac:spMkLst>
            <pc:docMk/>
            <pc:sldMk cId="3180662616" sldId="311"/>
            <ac:spMk id="19" creationId="{3F004674-3ABA-4A47-8646-EB0A1F7E882D}"/>
          </ac:spMkLst>
        </pc:spChg>
      </pc:sldChg>
      <pc:sldChg chg="modSp">
        <pc:chgData name="Amanda Grey" userId="4907e140-c7c0-4060-b34c-94bfb1e48720" providerId="ADAL" clId="{48CEDACA-B4BD-4F81-9B4C-F60F5B0E883F}" dt="2023-09-01T21:21:13.254" v="511" actId="20577"/>
        <pc:sldMkLst>
          <pc:docMk/>
          <pc:sldMk cId="3756708775" sldId="312"/>
        </pc:sldMkLst>
        <pc:spChg chg="mod">
          <ac:chgData name="Amanda Grey" userId="4907e140-c7c0-4060-b34c-94bfb1e48720" providerId="ADAL" clId="{48CEDACA-B4BD-4F81-9B4C-F60F5B0E883F}" dt="2023-09-01T21:21:03.353" v="496" actId="27636"/>
          <ac:spMkLst>
            <pc:docMk/>
            <pc:sldMk cId="3756708775" sldId="312"/>
            <ac:spMk id="13" creationId="{1DEF299F-069B-4FD3-9BF9-219F028A50CB}"/>
          </ac:spMkLst>
        </pc:spChg>
        <pc:spChg chg="mod">
          <ac:chgData name="Amanda Grey" userId="4907e140-c7c0-4060-b34c-94bfb1e48720" providerId="ADAL" clId="{48CEDACA-B4BD-4F81-9B4C-F60F5B0E883F}" dt="2023-09-01T21:21:13.254" v="511" actId="20577"/>
          <ac:spMkLst>
            <pc:docMk/>
            <pc:sldMk cId="3756708775" sldId="312"/>
            <ac:spMk id="14" creationId="{FA085EE6-6CF1-4516-9864-8A0F825EDB48}"/>
          </ac:spMkLst>
        </pc:spChg>
      </pc:sldChg>
      <pc:sldChg chg="add modNotesTx">
        <pc:chgData name="Amanda Grey" userId="4907e140-c7c0-4060-b34c-94bfb1e48720" providerId="ADAL" clId="{48CEDACA-B4BD-4F81-9B4C-F60F5B0E883F}" dt="2023-09-01T21:05:38.267" v="50" actId="20577"/>
        <pc:sldMkLst>
          <pc:docMk/>
          <pc:sldMk cId="4288006016" sldId="318"/>
        </pc:sldMkLst>
      </pc:sldChg>
      <pc:sldChg chg="add">
        <pc:chgData name="Amanda Grey" userId="4907e140-c7c0-4060-b34c-94bfb1e48720" providerId="ADAL" clId="{48CEDACA-B4BD-4F81-9B4C-F60F5B0E883F}" dt="2023-09-01T21:06:09.810" v="52"/>
        <pc:sldMkLst>
          <pc:docMk/>
          <pc:sldMk cId="1346990908" sldId="319"/>
        </pc:sldMkLst>
      </pc:sldChg>
      <pc:sldChg chg="add">
        <pc:chgData name="Amanda Grey" userId="4907e140-c7c0-4060-b34c-94bfb1e48720" providerId="ADAL" clId="{48CEDACA-B4BD-4F81-9B4C-F60F5B0E883F}" dt="2023-09-01T21:06:27.834" v="54"/>
        <pc:sldMkLst>
          <pc:docMk/>
          <pc:sldMk cId="4293668641" sldId="320"/>
        </pc:sldMkLst>
      </pc:sldChg>
      <pc:sldChg chg="add modNotesTx">
        <pc:chgData name="Amanda Grey" userId="4907e140-c7c0-4060-b34c-94bfb1e48720" providerId="ADAL" clId="{48CEDACA-B4BD-4F81-9B4C-F60F5B0E883F}" dt="2023-09-01T21:23:30.839" v="563" actId="20577"/>
        <pc:sldMkLst>
          <pc:docMk/>
          <pc:sldMk cId="792688059" sldId="321"/>
        </pc:sldMkLst>
      </pc:sldChg>
      <pc:sldChg chg="add modNotesTx">
        <pc:chgData name="Amanda Grey" userId="4907e140-c7c0-4060-b34c-94bfb1e48720" providerId="ADAL" clId="{48CEDACA-B4BD-4F81-9B4C-F60F5B0E883F}" dt="2023-09-01T21:23:46.420" v="566" actId="20577"/>
        <pc:sldMkLst>
          <pc:docMk/>
          <pc:sldMk cId="2321788800" sldId="322"/>
        </pc:sldMkLst>
      </pc:sldChg>
      <pc:sldChg chg="add">
        <pc:chgData name="Amanda Grey" userId="4907e140-c7c0-4060-b34c-94bfb1e48720" providerId="ADAL" clId="{48CEDACA-B4BD-4F81-9B4C-F60F5B0E883F}" dt="2023-09-01T21:23:56.956" v="568"/>
        <pc:sldMkLst>
          <pc:docMk/>
          <pc:sldMk cId="2203686451" sldId="323"/>
        </pc:sldMkLst>
      </pc:sldChg>
      <pc:sldMasterChg chg="delSldLayout modSldLayout">
        <pc:chgData name="Amanda Grey" userId="4907e140-c7c0-4060-b34c-94bfb1e48720" providerId="ADAL" clId="{48CEDACA-B4BD-4F81-9B4C-F60F5B0E883F}" dt="2023-09-01T21:25:36.538" v="575" actId="2696"/>
        <pc:sldMasterMkLst>
          <pc:docMk/>
          <pc:sldMasterMk cId="2926661813" sldId="2147483697"/>
        </pc:sldMasterMkLst>
      </pc:sldMasterChg>
    </pc:docChg>
  </pc:docChgLst>
  <pc:docChgLst>
    <pc:chgData name="Amanda Grey" userId="4907e140-c7c0-4060-b34c-94bfb1e48720" providerId="ADAL" clId="{51752483-D392-43F5-A2B7-2BC6885B4953}"/>
    <pc:docChg chg="undo custSel addSld delSld modSld sldOrd">
      <pc:chgData name="Amanda Grey" userId="4907e140-c7c0-4060-b34c-94bfb1e48720" providerId="ADAL" clId="{51752483-D392-43F5-A2B7-2BC6885B4953}" dt="2023-08-10T00:08:36.053" v="1858" actId="20577"/>
      <pc:docMkLst>
        <pc:docMk/>
      </pc:docMkLst>
      <pc:sldChg chg="modSp add modNotesTx">
        <pc:chgData name="Amanda Grey" userId="4907e140-c7c0-4060-b34c-94bfb1e48720" providerId="ADAL" clId="{51752483-D392-43F5-A2B7-2BC6885B4953}" dt="2023-08-10T00:03:13.685" v="1042" actId="20577"/>
        <pc:sldMkLst>
          <pc:docMk/>
          <pc:sldMk cId="3080259842" sldId="283"/>
        </pc:sldMkLst>
        <pc:spChg chg="mod">
          <ac:chgData name="Amanda Grey" userId="4907e140-c7c0-4060-b34c-94bfb1e48720" providerId="ADAL" clId="{51752483-D392-43F5-A2B7-2BC6885B4953}" dt="2023-08-10T00:03:13.685" v="1042" actId="20577"/>
          <ac:spMkLst>
            <pc:docMk/>
            <pc:sldMk cId="3080259842" sldId="283"/>
            <ac:spMk id="13" creationId="{1DEF299F-069B-4FD3-9BF9-219F028A50CB}"/>
          </ac:spMkLst>
        </pc:spChg>
      </pc:sldChg>
      <pc:sldChg chg="modSp add modNotesTx">
        <pc:chgData name="Amanda Grey" userId="4907e140-c7c0-4060-b34c-94bfb1e48720" providerId="ADAL" clId="{51752483-D392-43F5-A2B7-2BC6885B4953}" dt="2023-08-10T00:03:17.951" v="1043"/>
        <pc:sldMkLst>
          <pc:docMk/>
          <pc:sldMk cId="303851797" sldId="284"/>
        </pc:sldMkLst>
        <pc:spChg chg="mod">
          <ac:chgData name="Amanda Grey" userId="4907e140-c7c0-4060-b34c-94bfb1e48720" providerId="ADAL" clId="{51752483-D392-43F5-A2B7-2BC6885B4953}" dt="2023-08-10T00:03:17.951" v="1043"/>
          <ac:spMkLst>
            <pc:docMk/>
            <pc:sldMk cId="303851797" sldId="284"/>
            <ac:spMk id="13" creationId="{1DEF299F-069B-4FD3-9BF9-219F028A50CB}"/>
          </ac:spMkLst>
        </pc:spChg>
      </pc:sldChg>
      <pc:sldChg chg="modNotesTx">
        <pc:chgData name="Amanda Grey" userId="4907e140-c7c0-4060-b34c-94bfb1e48720" providerId="ADAL" clId="{51752483-D392-43F5-A2B7-2BC6885B4953}" dt="2023-08-09T23:44:47.930" v="74" actId="20577"/>
        <pc:sldMkLst>
          <pc:docMk/>
          <pc:sldMk cId="4281728423" sldId="289"/>
        </pc:sldMkLst>
      </pc:sldChg>
      <pc:sldChg chg="modSp modNotesTx">
        <pc:chgData name="Amanda Grey" userId="4907e140-c7c0-4060-b34c-94bfb1e48720" providerId="ADAL" clId="{51752483-D392-43F5-A2B7-2BC6885B4953}" dt="2023-08-09T23:53:56.761" v="570" actId="5793"/>
        <pc:sldMkLst>
          <pc:docMk/>
          <pc:sldMk cId="2040362414" sldId="292"/>
        </pc:sldMkLst>
        <pc:spChg chg="mod">
          <ac:chgData name="Amanda Grey" userId="4907e140-c7c0-4060-b34c-94bfb1e48720" providerId="ADAL" clId="{51752483-D392-43F5-A2B7-2BC6885B4953}" dt="2023-08-09T23:47:06.376" v="141" actId="20577"/>
          <ac:spMkLst>
            <pc:docMk/>
            <pc:sldMk cId="2040362414" sldId="292"/>
            <ac:spMk id="13" creationId="{1DEF299F-069B-4FD3-9BF9-219F028A50CB}"/>
          </ac:spMkLst>
        </pc:spChg>
        <pc:spChg chg="mod">
          <ac:chgData name="Amanda Grey" userId="4907e140-c7c0-4060-b34c-94bfb1e48720" providerId="ADAL" clId="{51752483-D392-43F5-A2B7-2BC6885B4953}" dt="2023-08-09T23:52:34.121" v="460" actId="207"/>
          <ac:spMkLst>
            <pc:docMk/>
            <pc:sldMk cId="2040362414" sldId="292"/>
            <ac:spMk id="14" creationId="{FA085EE6-6CF1-4516-9864-8A0F825EDB48}"/>
          </ac:spMkLst>
        </pc:spChg>
      </pc:sldChg>
      <pc:sldChg chg="modSp add">
        <pc:chgData name="Amanda Grey" userId="4907e140-c7c0-4060-b34c-94bfb1e48720" providerId="ADAL" clId="{51752483-D392-43F5-A2B7-2BC6885B4953}" dt="2023-08-10T00:00:15.587" v="971" actId="1076"/>
        <pc:sldMkLst>
          <pc:docMk/>
          <pc:sldMk cId="2431366714" sldId="293"/>
        </pc:sldMkLst>
        <pc:spChg chg="mod">
          <ac:chgData name="Amanda Grey" userId="4907e140-c7c0-4060-b34c-94bfb1e48720" providerId="ADAL" clId="{51752483-D392-43F5-A2B7-2BC6885B4953}" dt="2023-08-09T23:58:59.173" v="954" actId="255"/>
          <ac:spMkLst>
            <pc:docMk/>
            <pc:sldMk cId="2431366714" sldId="293"/>
            <ac:spMk id="19" creationId="{3F004674-3ABA-4A47-8646-EB0A1F7E882D}"/>
          </ac:spMkLst>
        </pc:spChg>
        <pc:picChg chg="mod">
          <ac:chgData name="Amanda Grey" userId="4907e140-c7c0-4060-b34c-94bfb1e48720" providerId="ADAL" clId="{51752483-D392-43F5-A2B7-2BC6885B4953}" dt="2023-08-10T00:00:15.587" v="971" actId="1076"/>
          <ac:picMkLst>
            <pc:docMk/>
            <pc:sldMk cId="2431366714" sldId="293"/>
            <ac:picMk id="23" creationId="{7C3DDC05-FD4C-48FA-972A-8EED4C284269}"/>
          </ac:picMkLst>
        </pc:picChg>
      </pc:sldChg>
      <pc:sldChg chg="modSp modNotesTx">
        <pc:chgData name="Amanda Grey" userId="4907e140-c7c0-4060-b34c-94bfb1e48720" providerId="ADAL" clId="{51752483-D392-43F5-A2B7-2BC6885B4953}" dt="2023-08-09T23:51:02.103" v="441" actId="20577"/>
        <pc:sldMkLst>
          <pc:docMk/>
          <pc:sldMk cId="1656277088" sldId="294"/>
        </pc:sldMkLst>
        <pc:spChg chg="mod">
          <ac:chgData name="Amanda Grey" userId="4907e140-c7c0-4060-b34c-94bfb1e48720" providerId="ADAL" clId="{51752483-D392-43F5-A2B7-2BC6885B4953}" dt="2023-08-09T23:50:44.840" v="369" actId="14100"/>
          <ac:spMkLst>
            <pc:docMk/>
            <pc:sldMk cId="1656277088" sldId="294"/>
            <ac:spMk id="12" creationId="{55589494-4DB9-4F15-8E49-1202181C2903}"/>
          </ac:spMkLst>
        </pc:spChg>
      </pc:sldChg>
      <pc:sldChg chg="addSp delSp modSp add">
        <pc:chgData name="Amanda Grey" userId="4907e140-c7c0-4060-b34c-94bfb1e48720" providerId="ADAL" clId="{51752483-D392-43F5-A2B7-2BC6885B4953}" dt="2023-08-10T00:01:29.704" v="991" actId="478"/>
        <pc:sldMkLst>
          <pc:docMk/>
          <pc:sldMk cId="2793479639" sldId="295"/>
        </pc:sldMkLst>
        <pc:spChg chg="mod">
          <ac:chgData name="Amanda Grey" userId="4907e140-c7c0-4060-b34c-94bfb1e48720" providerId="ADAL" clId="{51752483-D392-43F5-A2B7-2BC6885B4953}" dt="2023-08-10T00:01:20.887" v="987" actId="255"/>
          <ac:spMkLst>
            <pc:docMk/>
            <pc:sldMk cId="2793479639" sldId="295"/>
            <ac:spMk id="19" creationId="{3F004674-3ABA-4A47-8646-EB0A1F7E882D}"/>
          </ac:spMkLst>
        </pc:spChg>
        <pc:picChg chg="add del">
          <ac:chgData name="Amanda Grey" userId="4907e140-c7c0-4060-b34c-94bfb1e48720" providerId="ADAL" clId="{51752483-D392-43F5-A2B7-2BC6885B4953}" dt="2023-08-10T00:01:29.704" v="991" actId="478"/>
          <ac:picMkLst>
            <pc:docMk/>
            <pc:sldMk cId="2793479639" sldId="295"/>
            <ac:picMk id="6" creationId="{1F94977B-D4D2-408C-8083-F14166C4ABDC}"/>
          </ac:picMkLst>
        </pc:picChg>
        <pc:picChg chg="mod">
          <ac:chgData name="Amanda Grey" userId="4907e140-c7c0-4060-b34c-94bfb1e48720" providerId="ADAL" clId="{51752483-D392-43F5-A2B7-2BC6885B4953}" dt="2023-08-10T00:01:28.277" v="990" actId="14100"/>
          <ac:picMkLst>
            <pc:docMk/>
            <pc:sldMk cId="2793479639" sldId="295"/>
            <ac:picMk id="23" creationId="{7C3DDC05-FD4C-48FA-972A-8EED4C284269}"/>
          </ac:picMkLst>
        </pc:picChg>
      </pc:sldChg>
      <pc:sldChg chg="addSp delSp modSp add">
        <pc:chgData name="Amanda Grey" userId="4907e140-c7c0-4060-b34c-94bfb1e48720" providerId="ADAL" clId="{51752483-D392-43F5-A2B7-2BC6885B4953}" dt="2023-08-10T00:01:59.637" v="1005" actId="478"/>
        <pc:sldMkLst>
          <pc:docMk/>
          <pc:sldMk cId="4100957695" sldId="296"/>
        </pc:sldMkLst>
        <pc:spChg chg="mod">
          <ac:chgData name="Amanda Grey" userId="4907e140-c7c0-4060-b34c-94bfb1e48720" providerId="ADAL" clId="{51752483-D392-43F5-A2B7-2BC6885B4953}" dt="2023-08-10T00:01:40.282" v="996" actId="255"/>
          <ac:spMkLst>
            <pc:docMk/>
            <pc:sldMk cId="4100957695" sldId="296"/>
            <ac:spMk id="19" creationId="{3F004674-3ABA-4A47-8646-EB0A1F7E882D}"/>
          </ac:spMkLst>
        </pc:spChg>
        <pc:picChg chg="add del">
          <ac:chgData name="Amanda Grey" userId="4907e140-c7c0-4060-b34c-94bfb1e48720" providerId="ADAL" clId="{51752483-D392-43F5-A2B7-2BC6885B4953}" dt="2023-08-10T00:01:59.637" v="1005" actId="478"/>
          <ac:picMkLst>
            <pc:docMk/>
            <pc:sldMk cId="4100957695" sldId="296"/>
            <ac:picMk id="6" creationId="{296AD59E-3573-4C60-9388-324377531ED8}"/>
          </ac:picMkLst>
        </pc:picChg>
        <pc:picChg chg="mod">
          <ac:chgData name="Amanda Grey" userId="4907e140-c7c0-4060-b34c-94bfb1e48720" providerId="ADAL" clId="{51752483-D392-43F5-A2B7-2BC6885B4953}" dt="2023-08-10T00:01:58.341" v="1004" actId="1076"/>
          <ac:picMkLst>
            <pc:docMk/>
            <pc:sldMk cId="4100957695" sldId="296"/>
            <ac:picMk id="23" creationId="{7C3DDC05-FD4C-48FA-972A-8EED4C284269}"/>
          </ac:picMkLst>
        </pc:picChg>
      </pc:sldChg>
      <pc:sldChg chg="addSp delSp modSp add">
        <pc:chgData name="Amanda Grey" userId="4907e140-c7c0-4060-b34c-94bfb1e48720" providerId="ADAL" clId="{51752483-D392-43F5-A2B7-2BC6885B4953}" dt="2023-08-10T00:02:18.678" v="1014" actId="478"/>
        <pc:sldMkLst>
          <pc:docMk/>
          <pc:sldMk cId="3158303948" sldId="297"/>
        </pc:sldMkLst>
        <pc:spChg chg="mod">
          <ac:chgData name="Amanda Grey" userId="4907e140-c7c0-4060-b34c-94bfb1e48720" providerId="ADAL" clId="{51752483-D392-43F5-A2B7-2BC6885B4953}" dt="2023-08-10T00:02:08.791" v="1010" actId="255"/>
          <ac:spMkLst>
            <pc:docMk/>
            <pc:sldMk cId="3158303948" sldId="297"/>
            <ac:spMk id="19" creationId="{3F004674-3ABA-4A47-8646-EB0A1F7E882D}"/>
          </ac:spMkLst>
        </pc:spChg>
        <pc:picChg chg="add del">
          <ac:chgData name="Amanda Grey" userId="4907e140-c7c0-4060-b34c-94bfb1e48720" providerId="ADAL" clId="{51752483-D392-43F5-A2B7-2BC6885B4953}" dt="2023-08-10T00:02:18.678" v="1014" actId="478"/>
          <ac:picMkLst>
            <pc:docMk/>
            <pc:sldMk cId="3158303948" sldId="297"/>
            <ac:picMk id="6" creationId="{C97EAF5F-0FEC-4FA1-91D4-1C35CB65BBB0}"/>
          </ac:picMkLst>
        </pc:picChg>
        <pc:picChg chg="mod">
          <ac:chgData name="Amanda Grey" userId="4907e140-c7c0-4060-b34c-94bfb1e48720" providerId="ADAL" clId="{51752483-D392-43F5-A2B7-2BC6885B4953}" dt="2023-08-10T00:02:17.125" v="1013" actId="14100"/>
          <ac:picMkLst>
            <pc:docMk/>
            <pc:sldMk cId="3158303948" sldId="297"/>
            <ac:picMk id="23" creationId="{7C3DDC05-FD4C-48FA-972A-8EED4C284269}"/>
          </ac:picMkLst>
        </pc:picChg>
      </pc:sldChg>
      <pc:sldChg chg="addSp delSp modSp add">
        <pc:chgData name="Amanda Grey" userId="4907e140-c7c0-4060-b34c-94bfb1e48720" providerId="ADAL" clId="{51752483-D392-43F5-A2B7-2BC6885B4953}" dt="2023-08-10T00:02:48.221" v="1023" actId="1076"/>
        <pc:sldMkLst>
          <pc:docMk/>
          <pc:sldMk cId="369789862" sldId="298"/>
        </pc:sldMkLst>
        <pc:spChg chg="add del mod">
          <ac:chgData name="Amanda Grey" userId="4907e140-c7c0-4060-b34c-94bfb1e48720" providerId="ADAL" clId="{51752483-D392-43F5-A2B7-2BC6885B4953}" dt="2023-08-10T00:02:32.523" v="1018"/>
          <ac:spMkLst>
            <pc:docMk/>
            <pc:sldMk cId="369789862" sldId="298"/>
            <ac:spMk id="2" creationId="{788E0146-D842-48B5-A31C-833D848B2201}"/>
          </ac:spMkLst>
        </pc:spChg>
        <pc:spChg chg="add del mod">
          <ac:chgData name="Amanda Grey" userId="4907e140-c7c0-4060-b34c-94bfb1e48720" providerId="ADAL" clId="{51752483-D392-43F5-A2B7-2BC6885B4953}" dt="2023-08-10T00:02:40.774" v="1021" actId="478"/>
          <ac:spMkLst>
            <pc:docMk/>
            <pc:sldMk cId="369789862" sldId="298"/>
            <ac:spMk id="3" creationId="{2DE3F626-306F-45C7-8C52-EFC04C4FC0FA}"/>
          </ac:spMkLst>
        </pc:spChg>
        <pc:spChg chg="add del mod">
          <ac:chgData name="Amanda Grey" userId="4907e140-c7c0-4060-b34c-94bfb1e48720" providerId="ADAL" clId="{51752483-D392-43F5-A2B7-2BC6885B4953}" dt="2023-08-10T00:02:38.390" v="1020" actId="478"/>
          <ac:spMkLst>
            <pc:docMk/>
            <pc:sldMk cId="369789862" sldId="298"/>
            <ac:spMk id="4" creationId="{1A58B762-BFA6-4F56-83BD-F32D9318B1F6}"/>
          </ac:spMkLst>
        </pc:spChg>
        <pc:picChg chg="mod">
          <ac:chgData name="Amanda Grey" userId="4907e140-c7c0-4060-b34c-94bfb1e48720" providerId="ADAL" clId="{51752483-D392-43F5-A2B7-2BC6885B4953}" dt="2023-08-10T00:02:48.221" v="1023" actId="1076"/>
          <ac:picMkLst>
            <pc:docMk/>
            <pc:sldMk cId="369789862" sldId="298"/>
            <ac:picMk id="7" creationId="{332B8CE6-A069-4EF6-87B9-A922D5885D9B}"/>
          </ac:picMkLst>
        </pc:picChg>
      </pc:sldChg>
      <pc:sldChg chg="modSp modNotesTx">
        <pc:chgData name="Amanda Grey" userId="4907e140-c7c0-4060-b34c-94bfb1e48720" providerId="ADAL" clId="{51752483-D392-43F5-A2B7-2BC6885B4953}" dt="2023-08-10T00:07:25.621" v="1623" actId="20577"/>
        <pc:sldMkLst>
          <pc:docMk/>
          <pc:sldMk cId="102417792" sldId="300"/>
        </pc:sldMkLst>
        <pc:spChg chg="mod">
          <ac:chgData name="Amanda Grey" userId="4907e140-c7c0-4060-b34c-94bfb1e48720" providerId="ADAL" clId="{51752483-D392-43F5-A2B7-2BC6885B4953}" dt="2023-08-09T23:55:49.832" v="753" actId="20577"/>
          <ac:spMkLst>
            <pc:docMk/>
            <pc:sldMk cId="102417792" sldId="300"/>
            <ac:spMk id="12" creationId="{55589494-4DB9-4F15-8E49-1202181C2903}"/>
          </ac:spMkLst>
        </pc:spChg>
      </pc:sldChg>
      <pc:sldChg chg="delSp modSp">
        <pc:chgData name="Amanda Grey" userId="4907e140-c7c0-4060-b34c-94bfb1e48720" providerId="ADAL" clId="{51752483-D392-43F5-A2B7-2BC6885B4953}" dt="2023-08-10T00:05:12.381" v="1255" actId="20577"/>
        <pc:sldMkLst>
          <pc:docMk/>
          <pc:sldMk cId="3283644586" sldId="301"/>
        </pc:sldMkLst>
        <pc:spChg chg="del">
          <ac:chgData name="Amanda Grey" userId="4907e140-c7c0-4060-b34c-94bfb1e48720" providerId="ADAL" clId="{51752483-D392-43F5-A2B7-2BC6885B4953}" dt="2023-08-10T00:04:53.621" v="1218" actId="478"/>
          <ac:spMkLst>
            <pc:docMk/>
            <pc:sldMk cId="3283644586" sldId="301"/>
            <ac:spMk id="2" creationId="{D4BA0363-CDC9-4BE2-A1FD-B1077B10BC95}"/>
          </ac:spMkLst>
        </pc:spChg>
        <pc:spChg chg="mod">
          <ac:chgData name="Amanda Grey" userId="4907e140-c7c0-4060-b34c-94bfb1e48720" providerId="ADAL" clId="{51752483-D392-43F5-A2B7-2BC6885B4953}" dt="2023-08-10T00:05:12.381" v="1255" actId="20577"/>
          <ac:spMkLst>
            <pc:docMk/>
            <pc:sldMk cId="3283644586" sldId="301"/>
            <ac:spMk id="10" creationId="{98E9A73C-A2CF-42AC-A580-974B50D5D0C7}"/>
          </ac:spMkLst>
        </pc:spChg>
      </pc:sldChg>
      <pc:sldChg chg="modSp add ord modNotesTx">
        <pc:chgData name="Amanda Grey" userId="4907e140-c7c0-4060-b34c-94bfb1e48720" providerId="ADAL" clId="{51752483-D392-43F5-A2B7-2BC6885B4953}" dt="2023-08-09T23:54:21.912" v="576" actId="20577"/>
        <pc:sldMkLst>
          <pc:docMk/>
          <pc:sldMk cId="2863595401" sldId="308"/>
        </pc:sldMkLst>
        <pc:spChg chg="mod">
          <ac:chgData name="Amanda Grey" userId="4907e140-c7c0-4060-b34c-94bfb1e48720" providerId="ADAL" clId="{51752483-D392-43F5-A2B7-2BC6885B4953}" dt="2023-08-09T23:53:43.447" v="558" actId="20577"/>
          <ac:spMkLst>
            <pc:docMk/>
            <pc:sldMk cId="2863595401" sldId="308"/>
            <ac:spMk id="13" creationId="{1DEF299F-069B-4FD3-9BF9-219F028A50CB}"/>
          </ac:spMkLst>
        </pc:spChg>
      </pc:sldChg>
      <pc:sldChg chg="modSp add modNotesTx">
        <pc:chgData name="Amanda Grey" userId="4907e140-c7c0-4060-b34c-94bfb1e48720" providerId="ADAL" clId="{51752483-D392-43F5-A2B7-2BC6885B4953}" dt="2023-08-10T00:03:20.206" v="1044"/>
        <pc:sldMkLst>
          <pc:docMk/>
          <pc:sldMk cId="3866734129" sldId="309"/>
        </pc:sldMkLst>
        <pc:spChg chg="mod">
          <ac:chgData name="Amanda Grey" userId="4907e140-c7c0-4060-b34c-94bfb1e48720" providerId="ADAL" clId="{51752483-D392-43F5-A2B7-2BC6885B4953}" dt="2023-08-10T00:03:20.206" v="1044"/>
          <ac:spMkLst>
            <pc:docMk/>
            <pc:sldMk cId="3866734129" sldId="309"/>
            <ac:spMk id="13" creationId="{1DEF299F-069B-4FD3-9BF9-219F028A50CB}"/>
          </ac:spMkLst>
        </pc:spChg>
      </pc:sldChg>
      <pc:sldChg chg="addSp delSp modSp add">
        <pc:chgData name="Amanda Grey" userId="4907e140-c7c0-4060-b34c-94bfb1e48720" providerId="ADAL" clId="{51752483-D392-43F5-A2B7-2BC6885B4953}" dt="2023-08-09T23:58:20.055" v="949" actId="20577"/>
        <pc:sldMkLst>
          <pc:docMk/>
          <pc:sldMk cId="3118095684" sldId="310"/>
        </pc:sldMkLst>
        <pc:spChg chg="mod">
          <ac:chgData name="Amanda Grey" userId="4907e140-c7c0-4060-b34c-94bfb1e48720" providerId="ADAL" clId="{51752483-D392-43F5-A2B7-2BC6885B4953}" dt="2023-08-09T23:58:10.219" v="943" actId="20577"/>
          <ac:spMkLst>
            <pc:docMk/>
            <pc:sldMk cId="3118095684" sldId="310"/>
            <ac:spMk id="2" creationId="{1142365C-10A1-40BC-9BEB-530F18F1F35A}"/>
          </ac:spMkLst>
        </pc:spChg>
        <pc:spChg chg="mod">
          <ac:chgData name="Amanda Grey" userId="4907e140-c7c0-4060-b34c-94bfb1e48720" providerId="ADAL" clId="{51752483-D392-43F5-A2B7-2BC6885B4953}" dt="2023-08-09T23:58:20.055" v="949" actId="20577"/>
          <ac:spMkLst>
            <pc:docMk/>
            <pc:sldMk cId="3118095684" sldId="310"/>
            <ac:spMk id="3" creationId="{2115E621-0DC1-459F-8ACF-EDF313BC7899}"/>
          </ac:spMkLst>
        </pc:spChg>
        <pc:spChg chg="add del mod">
          <ac:chgData name="Amanda Grey" userId="4907e140-c7c0-4060-b34c-94bfb1e48720" providerId="ADAL" clId="{51752483-D392-43F5-A2B7-2BC6885B4953}" dt="2023-08-09T23:57:59.073" v="930"/>
          <ac:spMkLst>
            <pc:docMk/>
            <pc:sldMk cId="3118095684" sldId="310"/>
            <ac:spMk id="5" creationId="{C1BDA515-1D11-4888-A45D-0997F2AC21A0}"/>
          </ac:spMkLst>
        </pc:spChg>
        <pc:spChg chg="add del mod">
          <ac:chgData name="Amanda Grey" userId="4907e140-c7c0-4060-b34c-94bfb1e48720" providerId="ADAL" clId="{51752483-D392-43F5-A2B7-2BC6885B4953}" dt="2023-08-09T23:57:59.073" v="930"/>
          <ac:spMkLst>
            <pc:docMk/>
            <pc:sldMk cId="3118095684" sldId="310"/>
            <ac:spMk id="6" creationId="{EC5156C4-4FF5-4ECE-91C4-043D09E16902}"/>
          </ac:spMkLst>
        </pc:spChg>
      </pc:sldChg>
      <pc:sldChg chg="addSp delSp modSp add">
        <pc:chgData name="Amanda Grey" userId="4907e140-c7c0-4060-b34c-94bfb1e48720" providerId="ADAL" clId="{51752483-D392-43F5-A2B7-2BC6885B4953}" dt="2023-08-10T00:01:07.622" v="982" actId="478"/>
        <pc:sldMkLst>
          <pc:docMk/>
          <pc:sldMk cId="3180662616" sldId="311"/>
        </pc:sldMkLst>
        <pc:spChg chg="mod">
          <ac:chgData name="Amanda Grey" userId="4907e140-c7c0-4060-b34c-94bfb1e48720" providerId="ADAL" clId="{51752483-D392-43F5-A2B7-2BC6885B4953}" dt="2023-08-09T23:59:13.673" v="959" actId="255"/>
          <ac:spMkLst>
            <pc:docMk/>
            <pc:sldMk cId="3180662616" sldId="311"/>
            <ac:spMk id="19" creationId="{3F004674-3ABA-4A47-8646-EB0A1F7E882D}"/>
          </ac:spMkLst>
        </pc:spChg>
        <pc:picChg chg="add del">
          <ac:chgData name="Amanda Grey" userId="4907e140-c7c0-4060-b34c-94bfb1e48720" providerId="ADAL" clId="{51752483-D392-43F5-A2B7-2BC6885B4953}" dt="2023-08-10T00:00:54.565" v="977"/>
          <ac:picMkLst>
            <pc:docMk/>
            <pc:sldMk cId="3180662616" sldId="311"/>
            <ac:picMk id="6" creationId="{62774230-1B63-40AB-8C94-C2E5EDF0EAD6}"/>
          </ac:picMkLst>
        </pc:picChg>
        <pc:picChg chg="add del">
          <ac:chgData name="Amanda Grey" userId="4907e140-c7c0-4060-b34c-94bfb1e48720" providerId="ADAL" clId="{51752483-D392-43F5-A2B7-2BC6885B4953}" dt="2023-08-10T00:01:07.622" v="982" actId="478"/>
          <ac:picMkLst>
            <pc:docMk/>
            <pc:sldMk cId="3180662616" sldId="311"/>
            <ac:picMk id="7" creationId="{F8C927BC-F77E-483C-AA43-6629563006B0}"/>
          </ac:picMkLst>
        </pc:picChg>
        <pc:picChg chg="add del mod">
          <ac:chgData name="Amanda Grey" userId="4907e140-c7c0-4060-b34c-94bfb1e48720" providerId="ADAL" clId="{51752483-D392-43F5-A2B7-2BC6885B4953}" dt="2023-08-10T00:01:05.579" v="981" actId="14100"/>
          <ac:picMkLst>
            <pc:docMk/>
            <pc:sldMk cId="3180662616" sldId="311"/>
            <ac:picMk id="23" creationId="{7C3DDC05-FD4C-48FA-972A-8EED4C284269}"/>
          </ac:picMkLst>
        </pc:picChg>
      </pc:sldChg>
      <pc:sldChg chg="add">
        <pc:chgData name="Amanda Grey" userId="4907e140-c7c0-4060-b34c-94bfb1e48720" providerId="ADAL" clId="{51752483-D392-43F5-A2B7-2BC6885B4953}" dt="2023-08-10T00:03:26.079" v="1045"/>
        <pc:sldMkLst>
          <pc:docMk/>
          <pc:sldMk cId="3756708775" sldId="312"/>
        </pc:sldMkLst>
      </pc:sldChg>
    </pc:docChg>
  </pc:docChgLst>
  <pc:docChgLst>
    <pc:chgData name="Amanda Grey" userId="4907e140-c7c0-4060-b34c-94bfb1e48720" providerId="ADAL" clId="{FC14EF2B-5675-45D8-8D37-26548D7801B4}"/>
    <pc:docChg chg="custSel delSld modSld">
      <pc:chgData name="Amanda Grey" userId="4907e140-c7c0-4060-b34c-94bfb1e48720" providerId="ADAL" clId="{FC14EF2B-5675-45D8-8D37-26548D7801B4}" dt="2023-09-22T23:07:54.559" v="212" actId="478"/>
      <pc:docMkLst>
        <pc:docMk/>
      </pc:docMkLst>
      <pc:sldChg chg="modNotesTx">
        <pc:chgData name="Amanda Grey" userId="4907e140-c7c0-4060-b34c-94bfb1e48720" providerId="ADAL" clId="{FC14EF2B-5675-45D8-8D37-26548D7801B4}" dt="2023-09-22T22:53:42.877" v="209" actId="20577"/>
        <pc:sldMkLst>
          <pc:docMk/>
          <pc:sldMk cId="1897611386" sldId="256"/>
        </pc:sldMkLst>
      </pc:sldChg>
      <pc:sldChg chg="delSp">
        <pc:chgData name="Amanda Grey" userId="4907e140-c7c0-4060-b34c-94bfb1e48720" providerId="ADAL" clId="{FC14EF2B-5675-45D8-8D37-26548D7801B4}" dt="2023-09-22T23:07:54.559" v="212" actId="478"/>
        <pc:sldMkLst>
          <pc:docMk/>
          <pc:sldMk cId="4281728423" sldId="289"/>
        </pc:sldMkLst>
        <pc:spChg chg="del">
          <ac:chgData name="Amanda Grey" userId="4907e140-c7c0-4060-b34c-94bfb1e48720" providerId="ADAL" clId="{FC14EF2B-5675-45D8-8D37-26548D7801B4}" dt="2023-09-22T23:07:54.559" v="212" actId="478"/>
          <ac:spMkLst>
            <pc:docMk/>
            <pc:sldMk cId="4281728423" sldId="289"/>
            <ac:spMk id="7" creationId="{77EA286E-A73C-49A5-BC6E-FED7EF3BFBDF}"/>
          </ac:spMkLst>
        </pc:spChg>
      </pc:sldChg>
      <pc:sldChg chg="modNotesTx">
        <pc:chgData name="Amanda Grey" userId="4907e140-c7c0-4060-b34c-94bfb1e48720" providerId="ADAL" clId="{FC14EF2B-5675-45D8-8D37-26548D7801B4}" dt="2023-09-22T21:46:06.767" v="19" actId="20577"/>
        <pc:sldMkLst>
          <pc:docMk/>
          <pc:sldMk cId="906278653" sldId="290"/>
        </pc:sldMkLst>
      </pc:sldChg>
      <pc:sldChg chg="delSp modNotesTx">
        <pc:chgData name="Amanda Grey" userId="4907e140-c7c0-4060-b34c-94bfb1e48720" providerId="ADAL" clId="{FC14EF2B-5675-45D8-8D37-26548D7801B4}" dt="2023-09-22T21:46:17.517" v="43" actId="20577"/>
        <pc:sldMkLst>
          <pc:docMk/>
          <pc:sldMk cId="2207017301" sldId="302"/>
        </pc:sldMkLst>
        <pc:spChg chg="del">
          <ac:chgData name="Amanda Grey" userId="4907e140-c7c0-4060-b34c-94bfb1e48720" providerId="ADAL" clId="{FC14EF2B-5675-45D8-8D37-26548D7801B4}" dt="2023-09-22T21:46:12.709" v="20" actId="478"/>
          <ac:spMkLst>
            <pc:docMk/>
            <pc:sldMk cId="2207017301" sldId="302"/>
            <ac:spMk id="9" creationId="{D662992A-9C11-450F-8681-8FEF99EE7BA4}"/>
          </ac:spMkLst>
        </pc:spChg>
      </pc:sldChg>
      <pc:sldChg chg="modNotesTx">
        <pc:chgData name="Amanda Grey" userId="4907e140-c7c0-4060-b34c-94bfb1e48720" providerId="ADAL" clId="{FC14EF2B-5675-45D8-8D37-26548D7801B4}" dt="2023-09-22T23:05:55.285" v="211" actId="20577"/>
        <pc:sldMkLst>
          <pc:docMk/>
          <pc:sldMk cId="3866734129" sldId="309"/>
        </pc:sldMkLst>
      </pc:sldChg>
      <pc:sldChg chg="modNotesTx">
        <pc:chgData name="Amanda Grey" userId="4907e140-c7c0-4060-b34c-94bfb1e48720" providerId="ADAL" clId="{FC14EF2B-5675-45D8-8D37-26548D7801B4}" dt="2023-09-22T22:52:27.446" v="200" actId="20577"/>
        <pc:sldMkLst>
          <pc:docMk/>
          <pc:sldMk cId="3118095684" sldId="310"/>
        </pc:sldMkLst>
      </pc:sldChg>
      <pc:sldChg chg="del">
        <pc:chgData name="Amanda Grey" userId="4907e140-c7c0-4060-b34c-94bfb1e48720" providerId="ADAL" clId="{FC14EF2B-5675-45D8-8D37-26548D7801B4}" dt="2023-09-22T21:46:01.380" v="0" actId="2696"/>
        <pc:sldMkLst>
          <pc:docMk/>
          <pc:sldMk cId="2441361443" sldId="316"/>
        </pc:sldMkLst>
      </pc:sldChg>
      <pc:sldChg chg="del">
        <pc:chgData name="Amanda Grey" userId="4907e140-c7c0-4060-b34c-94bfb1e48720" providerId="ADAL" clId="{FC14EF2B-5675-45D8-8D37-26548D7801B4}" dt="2023-09-22T21:46:02.015" v="1" actId="2696"/>
        <pc:sldMkLst>
          <pc:docMk/>
          <pc:sldMk cId="2310036649" sldId="317"/>
        </pc:sldMkLst>
      </pc:sldChg>
      <pc:sldChg chg="modNotesTx">
        <pc:chgData name="Amanda Grey" userId="4907e140-c7c0-4060-b34c-94bfb1e48720" providerId="ADAL" clId="{FC14EF2B-5675-45D8-8D37-26548D7801B4}" dt="2023-09-22T22:51:04.991" v="44" actId="6549"/>
        <pc:sldMkLst>
          <pc:docMk/>
          <pc:sldMk cId="4288006016"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F5D8A-ADF0-4ED5-BBCA-7B3B15B473D9}"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E4F95-2D15-4F00-B7E6-5B426AB2CF63}" type="slidenum">
              <a:rPr lang="en-US" smtClean="0"/>
              <a:t>‹#›</a:t>
            </a:fld>
            <a:endParaRPr lang="en-US"/>
          </a:p>
        </p:txBody>
      </p:sp>
    </p:spTree>
    <p:extLst>
      <p:ext uri="{BB962C8B-B14F-4D97-AF65-F5344CB8AC3E}">
        <p14:creationId xmlns:p14="http://schemas.microsoft.com/office/powerpoint/2010/main" val="36183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rill.com/edcollbook/title/5689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Welcome to this introductory session on open pedagogy.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session is part of a series of presentations introducing faculty to the world of open education. We began with an overview of open education as a philosophy and set of driving principles. Our second session on open educational resources covered how to apply those principles to teaching resources. In today’s session, we are going to cover open pedagogy, which is about applying the principles of open education to various teaching practices. I am going to cover the basics of open education so you don’t need to have attended that session to understand open pedagogy.</a:t>
            </a:r>
          </a:p>
          <a:p>
            <a:endParaRPr lang="en-US" dirty="0"/>
          </a:p>
        </p:txBody>
      </p:sp>
      <p:sp>
        <p:nvSpPr>
          <p:cNvPr id="4" name="Slide Number Placeholder 3"/>
          <p:cNvSpPr>
            <a:spLocks noGrp="1"/>
          </p:cNvSpPr>
          <p:nvPr>
            <p:ph type="sldNum" sz="quarter" idx="5"/>
          </p:nvPr>
        </p:nvSpPr>
        <p:spPr/>
        <p:txBody>
          <a:bodyPr/>
          <a:lstStyle/>
          <a:p>
            <a:fld id="{B6CE4F95-2D15-4F00-B7E6-5B426AB2CF63}" type="slidenum">
              <a:rPr lang="en-US" smtClean="0"/>
              <a:t>1</a:t>
            </a:fld>
            <a:endParaRPr lang="en-US"/>
          </a:p>
        </p:txBody>
      </p:sp>
    </p:spTree>
    <p:extLst>
      <p:ext uri="{BB962C8B-B14F-4D97-AF65-F5344CB8AC3E}">
        <p14:creationId xmlns:p14="http://schemas.microsoft.com/office/powerpoint/2010/main" val="84246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teaching practice are</a:t>
            </a:r>
          </a:p>
          <a:p>
            <a:endParaRPr lang="en-US" dirty="0"/>
          </a:p>
          <a:p>
            <a:pPr marL="171450" indent="-171450">
              <a:buFont typeface="Arial" panose="020B0604020202020204" pitchFamily="34" charset="0"/>
              <a:buChar char="•"/>
            </a:pPr>
            <a:r>
              <a:rPr lang="en-US" dirty="0"/>
              <a:t>Incorporating feedback</a:t>
            </a:r>
          </a:p>
          <a:p>
            <a:pPr marL="171450" indent="-171450">
              <a:buFont typeface="Arial" panose="020B0604020202020204" pitchFamily="34" charset="0"/>
              <a:buChar char="•"/>
            </a:pPr>
            <a:r>
              <a:rPr lang="en-US" dirty="0"/>
              <a:t>Providing options</a:t>
            </a:r>
          </a:p>
          <a:p>
            <a:pPr marL="171450" indent="-171450">
              <a:buFont typeface="Arial" panose="020B0604020202020204" pitchFamily="34" charset="0"/>
              <a:buChar char="•"/>
            </a:pPr>
            <a:r>
              <a:rPr lang="en-US" dirty="0"/>
              <a:t>Encouraging ownership</a:t>
            </a:r>
          </a:p>
          <a:p>
            <a:pPr marL="171450" indent="-171450">
              <a:buFont typeface="Arial" panose="020B0604020202020204" pitchFamily="34" charset="0"/>
              <a:buChar char="•"/>
            </a:pPr>
            <a:r>
              <a:rPr lang="en-US" dirty="0"/>
              <a:t>Having value beyond knowledge</a:t>
            </a:r>
          </a:p>
          <a:p>
            <a:pPr marL="171450" indent="-171450">
              <a:buFont typeface="Arial" panose="020B0604020202020204" pitchFamily="34" charset="0"/>
              <a:buChar char="•"/>
            </a:pPr>
            <a:r>
              <a:rPr lang="en-US" dirty="0"/>
              <a:t>Sharing with others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you are engaging in open pedagogy. These characteristics can be applied to any teaching practice, to varying amounts. You might find that some characteristics aren’t appropriate for a particular teaching practice but are great for others.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10</a:t>
            </a:fld>
            <a:endParaRPr lang="en-US" noProof="0" dirty="0"/>
          </a:p>
        </p:txBody>
      </p:sp>
    </p:spTree>
    <p:extLst>
      <p:ext uri="{BB962C8B-B14F-4D97-AF65-F5344CB8AC3E}">
        <p14:creationId xmlns:p14="http://schemas.microsoft.com/office/powerpoint/2010/main" val="186892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examples of open pedagogy practices.</a:t>
            </a:r>
          </a:p>
          <a:p>
            <a:endParaRPr lang="en-US" dirty="0"/>
          </a:p>
          <a:p>
            <a:r>
              <a:rPr lang="en-US" dirty="0"/>
              <a:t>Incorporating student work into the creation of an open educational resource</a:t>
            </a:r>
          </a:p>
          <a:p>
            <a:endParaRPr lang="en-US" dirty="0"/>
          </a:p>
          <a:p>
            <a:r>
              <a:rPr lang="en-US" dirty="0"/>
              <a:t>Having students co-create the course structure and content by giving students choices during their assignments, having students create the rubric for their assignments, or asking your class to create the syllabus together.</a:t>
            </a:r>
          </a:p>
          <a:p>
            <a:endParaRPr lang="en-US" dirty="0"/>
          </a:p>
          <a:p>
            <a:r>
              <a:rPr lang="en-US" dirty="0"/>
              <a:t>Lastly, even just asking students for feedback about their assignments to find out whether there were any barriers they faced and using that information to re-design the assignment for next time.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11</a:t>
            </a:fld>
            <a:endParaRPr lang="en-US" noProof="0" dirty="0"/>
          </a:p>
        </p:txBody>
      </p:sp>
    </p:spTree>
    <p:extLst>
      <p:ext uri="{BB962C8B-B14F-4D97-AF65-F5344CB8AC3E}">
        <p14:creationId xmlns:p14="http://schemas.microsoft.com/office/powerpoint/2010/main" val="163859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pedagogy is a spectrum – the more of these characteristics you are employing in your class, the more you are engaging in open pedagogy.</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12</a:t>
            </a:fld>
            <a:endParaRPr lang="en-US" noProof="0" dirty="0"/>
          </a:p>
        </p:txBody>
      </p:sp>
    </p:spTree>
    <p:extLst>
      <p:ext uri="{BB962C8B-B14F-4D97-AF65-F5344CB8AC3E}">
        <p14:creationId xmlns:p14="http://schemas.microsoft.com/office/powerpoint/2010/main" val="2237146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an idea of what we are looking for with open pedagogy, we can start looking closer at how to apply them to teaching practices. Today I’m going to specifically cover how to apply open pedagogy principles to assignment design, since that is the most common area that open pedagogy shows up and is a good way to get started.</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13</a:t>
            </a:fld>
            <a:endParaRPr lang="en-US" noProof="0" dirty="0"/>
          </a:p>
        </p:txBody>
      </p:sp>
    </p:spTree>
    <p:extLst>
      <p:ext uri="{BB962C8B-B14F-4D97-AF65-F5344CB8AC3E}">
        <p14:creationId xmlns:p14="http://schemas.microsoft.com/office/powerpoint/2010/main" val="3928081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teaching practice to apply open pedagogy to is assignment design, and there are lots of examples of these assignments</a:t>
            </a:r>
          </a:p>
          <a:p>
            <a:endParaRPr lang="en-US" dirty="0"/>
          </a:p>
          <a:p>
            <a:r>
              <a:rPr lang="en-US" dirty="0"/>
              <a:t>When an assignment has characteristics of open pedagogy, it’s called a “Renewable Assignment”, as opposed to traditional, disposable assignments that are transactional in nature – a student does the work, hands it in, it gets marked, and then it goes in a drawer and no one ever looks at it again.</a:t>
            </a:r>
          </a:p>
          <a:p>
            <a:endParaRPr lang="en-US" dirty="0"/>
          </a:p>
          <a:p>
            <a:r>
              <a:rPr lang="en-US" dirty="0"/>
              <a:t>So let’s break down how to apply open pedagogy principles to assignment design as an example for how to incorporate open pedagogy into a teaching practice.</a:t>
            </a:r>
          </a:p>
        </p:txBody>
      </p:sp>
      <p:sp>
        <p:nvSpPr>
          <p:cNvPr id="4" name="Slide Number Placeholder 3"/>
          <p:cNvSpPr>
            <a:spLocks noGrp="1"/>
          </p:cNvSpPr>
          <p:nvPr>
            <p:ph type="sldNum" sz="quarter" idx="5"/>
          </p:nvPr>
        </p:nvSpPr>
        <p:spPr/>
        <p:txBody>
          <a:bodyPr/>
          <a:lstStyle/>
          <a:p>
            <a:fld id="{B6CE4F95-2D15-4F00-B7E6-5B426AB2CF63}" type="slidenum">
              <a:rPr lang="en-US" smtClean="0"/>
              <a:t>14</a:t>
            </a:fld>
            <a:endParaRPr lang="en-US"/>
          </a:p>
        </p:txBody>
      </p:sp>
    </p:spTree>
    <p:extLst>
      <p:ext uri="{BB962C8B-B14F-4D97-AF65-F5344CB8AC3E}">
        <p14:creationId xmlns:p14="http://schemas.microsoft.com/office/powerpoint/2010/main" val="244121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characteristic of Open Pedagogy is Incorporating Feedback.</a:t>
            </a:r>
          </a:p>
          <a:p>
            <a:endParaRPr lang="en-US" dirty="0"/>
          </a:p>
          <a:p>
            <a:r>
              <a:rPr lang="en-US" dirty="0"/>
              <a:t>When it comes to assignments, there’s a few ways this could go. You could have their fellow students give feedback during peer review, you could ask students to hand in a rough draft that you give feedback on (ungraded), that students can implement before handing in the final version, or you could go broader and ask students to provide YOU with feedback on the assignment and whether they had any difficulties. You could get useful feedback about whether the instructions were unclear, if a tool was difficult to use, or other issues that students may face during an assignment.</a:t>
            </a:r>
          </a:p>
          <a:p>
            <a:endParaRPr lang="en-US" dirty="0"/>
          </a:p>
        </p:txBody>
      </p:sp>
      <p:sp>
        <p:nvSpPr>
          <p:cNvPr id="4" name="Slide Number Placeholder 3"/>
          <p:cNvSpPr>
            <a:spLocks noGrp="1"/>
          </p:cNvSpPr>
          <p:nvPr>
            <p:ph type="sldNum" sz="quarter" idx="5"/>
          </p:nvPr>
        </p:nvSpPr>
        <p:spPr/>
        <p:txBody>
          <a:bodyPr/>
          <a:lstStyle/>
          <a:p>
            <a:fld id="{B6CE4F95-2D15-4F00-B7E6-5B426AB2CF63}" type="slidenum">
              <a:rPr lang="en-US" smtClean="0"/>
              <a:t>15</a:t>
            </a:fld>
            <a:endParaRPr lang="en-US"/>
          </a:p>
        </p:txBody>
      </p:sp>
    </p:spTree>
    <p:extLst>
      <p:ext uri="{BB962C8B-B14F-4D97-AF65-F5344CB8AC3E}">
        <p14:creationId xmlns:p14="http://schemas.microsoft.com/office/powerpoint/2010/main" val="3013563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Provide Options for assignments</a:t>
            </a:r>
          </a:p>
          <a:p>
            <a:endParaRPr lang="en-US" dirty="0"/>
          </a:p>
          <a:p>
            <a:endParaRPr lang="en-US" dirty="0"/>
          </a:p>
          <a:p>
            <a:r>
              <a:rPr lang="en-US" dirty="0"/>
              <a:t>Well, you can give students a choice in what learning object they create – for example they could choose to write an essay, or write a podcast episode. They could choose what tools they use and how they demonstrate their learning – for example, they could choose a traditional presentation at the front of the room, or maybe they could create a video essay.</a:t>
            </a:r>
          </a:p>
          <a:p>
            <a:endParaRPr lang="en-US" dirty="0"/>
          </a:p>
          <a:p>
            <a:r>
              <a:rPr lang="en-US" sz="1200" b="0" i="0" kern="1200" dirty="0">
                <a:solidFill>
                  <a:schemeClr val="tx1"/>
                </a:solidFill>
                <a:effectLst/>
                <a:latin typeface="+mn-lt"/>
                <a:ea typeface="+mn-ea"/>
                <a:cs typeface="+mn-cs"/>
              </a:rPr>
              <a:t>Students may still choose to submit a traditional assignment because it is comfortable and familiar, but the choice can be very meaningful for students who express themselves in different ways or have different skills they can draw on.</a:t>
            </a:r>
            <a:endParaRPr lang="en-US" dirty="0"/>
          </a:p>
        </p:txBody>
      </p:sp>
      <p:sp>
        <p:nvSpPr>
          <p:cNvPr id="4" name="Slide Number Placeholder 3"/>
          <p:cNvSpPr>
            <a:spLocks noGrp="1"/>
          </p:cNvSpPr>
          <p:nvPr>
            <p:ph type="sldNum" sz="quarter" idx="5"/>
          </p:nvPr>
        </p:nvSpPr>
        <p:spPr/>
        <p:txBody>
          <a:bodyPr/>
          <a:lstStyle/>
          <a:p>
            <a:fld id="{B6CE4F95-2D15-4F00-B7E6-5B426AB2CF63}" type="slidenum">
              <a:rPr lang="en-US" smtClean="0"/>
              <a:t>16</a:t>
            </a:fld>
            <a:endParaRPr lang="en-US"/>
          </a:p>
        </p:txBody>
      </p:sp>
    </p:spTree>
    <p:extLst>
      <p:ext uri="{BB962C8B-B14F-4D97-AF65-F5344CB8AC3E}">
        <p14:creationId xmlns:p14="http://schemas.microsoft.com/office/powerpoint/2010/main" val="693029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let’s do the Open Pedagogy Principle of Encouraging Ownership.</a:t>
            </a:r>
          </a:p>
          <a:p>
            <a:endParaRPr lang="en-US" dirty="0"/>
          </a:p>
          <a:p>
            <a:r>
              <a:rPr lang="en-US" dirty="0"/>
              <a:t>For assignments, there’s a few different ways that ask students to take more ownership. You could ask students to choose or create their own topics, or provide the opportunity to personalize a topic in a meaningful way. You could also co-create the assessment rubric together as a class, so students are also identifying the value of an assignment and what is important to succeed.</a:t>
            </a:r>
          </a:p>
        </p:txBody>
      </p:sp>
      <p:sp>
        <p:nvSpPr>
          <p:cNvPr id="4" name="Slide Number Placeholder 3"/>
          <p:cNvSpPr>
            <a:spLocks noGrp="1"/>
          </p:cNvSpPr>
          <p:nvPr>
            <p:ph type="sldNum" sz="quarter" idx="5"/>
          </p:nvPr>
        </p:nvSpPr>
        <p:spPr/>
        <p:txBody>
          <a:bodyPr/>
          <a:lstStyle/>
          <a:p>
            <a:fld id="{B6CE4F95-2D15-4F00-B7E6-5B426AB2CF63}" type="slidenum">
              <a:rPr lang="en-US" smtClean="0"/>
              <a:t>17</a:t>
            </a:fld>
            <a:endParaRPr lang="en-US"/>
          </a:p>
        </p:txBody>
      </p:sp>
    </p:spTree>
    <p:extLst>
      <p:ext uri="{BB962C8B-B14F-4D97-AF65-F5344CB8AC3E}">
        <p14:creationId xmlns:p14="http://schemas.microsoft.com/office/powerpoint/2010/main" val="187068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Pedagogy means that there is value beyond knowledge.</a:t>
            </a:r>
          </a:p>
          <a:p>
            <a:endParaRPr lang="en-US" dirty="0"/>
          </a:p>
          <a:p>
            <a:r>
              <a:rPr lang="en-US" sz="1200" b="0" i="0" kern="1200" dirty="0">
                <a:solidFill>
                  <a:schemeClr val="tx1"/>
                </a:solidFill>
                <a:effectLst/>
                <a:latin typeface="+mn-lt"/>
                <a:ea typeface="+mn-ea"/>
                <a:cs typeface="+mn-cs"/>
              </a:rPr>
              <a:t>The primary characteristic of a disposable assignment is that once the grade is earned the assignment has no more value, so to add value you could incorporate the development of collaboration and problem-solving skills into an assignment. This could also be done by having students learn to use new tools and platforms so they are gaining new competencies at the same time as they are demonstrating their learning.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could also ask students to reflect on how a particular assignment links to other core concepts in the discipline, or how the knowledge they have gained scaffolds into  what they will learn in the rest of their program and careers.</a:t>
            </a:r>
            <a:endParaRPr lang="en-US" dirty="0"/>
          </a:p>
        </p:txBody>
      </p:sp>
      <p:sp>
        <p:nvSpPr>
          <p:cNvPr id="4" name="Slide Number Placeholder 3"/>
          <p:cNvSpPr>
            <a:spLocks noGrp="1"/>
          </p:cNvSpPr>
          <p:nvPr>
            <p:ph type="sldNum" sz="quarter" idx="5"/>
          </p:nvPr>
        </p:nvSpPr>
        <p:spPr/>
        <p:txBody>
          <a:bodyPr/>
          <a:lstStyle/>
          <a:p>
            <a:fld id="{B6CE4F95-2D15-4F00-B7E6-5B426AB2CF63}" type="slidenum">
              <a:rPr lang="en-US" smtClean="0"/>
              <a:t>18</a:t>
            </a:fld>
            <a:endParaRPr lang="en-US"/>
          </a:p>
        </p:txBody>
      </p:sp>
    </p:spTree>
    <p:extLst>
      <p:ext uri="{BB962C8B-B14F-4D97-AF65-F5344CB8AC3E}">
        <p14:creationId xmlns:p14="http://schemas.microsoft.com/office/powerpoint/2010/main" val="2305147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principle of open pedagogy is that resources are shared with others.</a:t>
            </a:r>
          </a:p>
          <a:p>
            <a:endParaRPr lang="en-US" dirty="0"/>
          </a:p>
          <a:p>
            <a:r>
              <a:rPr lang="en-US" dirty="0"/>
              <a:t>This might be the most straightforward of all of the principles, since using student work to contribute to an Open Educational Resource (OER) is one of the most common ways to do open pedagogy and renewable assignments. For those that are unaware, OERs are freely available teaching materials that are openly licensed so that other people can use, adapt, and share them.</a:t>
            </a:r>
          </a:p>
          <a:p>
            <a:endParaRPr lang="en-US" dirty="0"/>
          </a:p>
          <a:p>
            <a:r>
              <a:rPr lang="en-US" dirty="0"/>
              <a:t>However, you could also have your students develop guides and walkthroughs for future students to learn from. Or, another common renewable assignment is to have students work in public spaces such as Wikipedia or on social media platforms where they are sharing their knowledge with the community instead of just with their instructor.</a:t>
            </a:r>
          </a:p>
          <a:p>
            <a:endParaRPr lang="en-US" dirty="0"/>
          </a:p>
          <a:p>
            <a:r>
              <a:rPr lang="en-US" dirty="0"/>
              <a:t>I do want to flag, that when you are asking students to publish and share their work outside of the closed classroom, you need to pay special attention so that students’ privacy and intellectual property are protected. </a:t>
            </a:r>
            <a:r>
              <a:rPr lang="en-US" sz="1200" b="0" i="0" kern="1200" dirty="0">
                <a:solidFill>
                  <a:schemeClr val="tx1"/>
                </a:solidFill>
                <a:effectLst/>
                <a:latin typeface="+mn-lt"/>
                <a:ea typeface="+mn-ea"/>
                <a:cs typeface="+mn-cs"/>
              </a:rPr>
              <a:t>Students need to give informed consent to having their work published and alternative options must be provided for students who decline.</a:t>
            </a:r>
            <a:endParaRPr lang="en-US" dirty="0"/>
          </a:p>
        </p:txBody>
      </p:sp>
      <p:sp>
        <p:nvSpPr>
          <p:cNvPr id="4" name="Slide Number Placeholder 3"/>
          <p:cNvSpPr>
            <a:spLocks noGrp="1"/>
          </p:cNvSpPr>
          <p:nvPr>
            <p:ph type="sldNum" sz="quarter" idx="5"/>
          </p:nvPr>
        </p:nvSpPr>
        <p:spPr/>
        <p:txBody>
          <a:bodyPr/>
          <a:lstStyle/>
          <a:p>
            <a:fld id="{B6CE4F95-2D15-4F00-B7E6-5B426AB2CF63}" type="slidenum">
              <a:rPr lang="en-US" smtClean="0"/>
              <a:t>19</a:t>
            </a:fld>
            <a:endParaRPr lang="en-US"/>
          </a:p>
        </p:txBody>
      </p:sp>
    </p:spTree>
    <p:extLst>
      <p:ext uri="{BB962C8B-B14F-4D97-AF65-F5344CB8AC3E}">
        <p14:creationId xmlns:p14="http://schemas.microsoft.com/office/powerpoint/2010/main" val="416595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going to cover what open pedagogy is, how it work, and how to engage in open pedagogical practices.</a:t>
            </a:r>
          </a:p>
          <a:p>
            <a:endParaRPr lang="en-US"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506481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Renewable Assignment could do just one of these things to be considered open pedagogy, and the more of these that you do, the higher on the spectrum it is.</a:t>
            </a:r>
          </a:p>
        </p:txBody>
      </p:sp>
      <p:sp>
        <p:nvSpPr>
          <p:cNvPr id="4" name="Slide Number Placeholder 3"/>
          <p:cNvSpPr>
            <a:spLocks noGrp="1"/>
          </p:cNvSpPr>
          <p:nvPr>
            <p:ph type="sldNum" sz="quarter" idx="5"/>
          </p:nvPr>
        </p:nvSpPr>
        <p:spPr/>
        <p:txBody>
          <a:bodyPr/>
          <a:lstStyle/>
          <a:p>
            <a:fld id="{B6CE4F95-2D15-4F00-B7E6-5B426AB2CF63}" type="slidenum">
              <a:rPr lang="en-US" smtClean="0"/>
              <a:t>20</a:t>
            </a:fld>
            <a:endParaRPr lang="en-US"/>
          </a:p>
        </p:txBody>
      </p:sp>
    </p:spTree>
    <p:extLst>
      <p:ext uri="{BB962C8B-B14F-4D97-AF65-F5344CB8AC3E}">
        <p14:creationId xmlns:p14="http://schemas.microsoft.com/office/powerpoint/2010/main" val="1103004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By engaging in Open Pedagogy, we are inviting students to engage more meaningfully and creating space for students to insert more of themselves into their learning. This has always been possible for keen and interested students, but explicitly designing pathways and presenting alternatives has the potential to draw in students who wouldn’t otherwise have taken the initiative or feel uncomfortable going outside of the implicit boundaries of traditional assignments</a:t>
            </a: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21</a:t>
            </a:fld>
            <a:endParaRPr lang="en-US" noProof="0" dirty="0"/>
          </a:p>
        </p:txBody>
      </p:sp>
    </p:spTree>
    <p:extLst>
      <p:ext uri="{BB962C8B-B14F-4D97-AF65-F5344CB8AC3E}">
        <p14:creationId xmlns:p14="http://schemas.microsoft.com/office/powerpoint/2010/main" val="28064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do a brief recap of everything that I covered today:</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22</a:t>
            </a:fld>
            <a:endParaRPr lang="en-US" noProof="0" dirty="0"/>
          </a:p>
        </p:txBody>
      </p:sp>
    </p:spTree>
    <p:extLst>
      <p:ext uri="{BB962C8B-B14F-4D97-AF65-F5344CB8AC3E}">
        <p14:creationId xmlns:p14="http://schemas.microsoft.com/office/powerpoint/2010/main" val="814620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Engaging in open pedagogy practices centres learner agency and consent; centres care and compassion; offers opportunities for justice, equity, diversity, and inclusion (JEDI); embraces students creating content; and provides scaffolding for tools and assignments.</a:t>
            </a: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23</a:t>
            </a:fld>
            <a:endParaRPr lang="en-US" noProof="0" dirty="0"/>
          </a:p>
        </p:txBody>
      </p:sp>
    </p:spTree>
    <p:extLst>
      <p:ext uri="{BB962C8B-B14F-4D97-AF65-F5344CB8AC3E}">
        <p14:creationId xmlns:p14="http://schemas.microsoft.com/office/powerpoint/2010/main" val="62484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pedagogy practices</a:t>
            </a:r>
          </a:p>
          <a:p>
            <a:endParaRPr lang="en-US" dirty="0"/>
          </a:p>
          <a:p>
            <a:pPr marL="171450" indent="-171450">
              <a:buFont typeface="Arial" panose="020B0604020202020204" pitchFamily="34" charset="0"/>
              <a:buChar char="•"/>
            </a:pPr>
            <a:r>
              <a:rPr lang="en-US" dirty="0"/>
              <a:t>Incorporate feedback</a:t>
            </a:r>
          </a:p>
          <a:p>
            <a:pPr marL="171450" indent="-171450">
              <a:buFont typeface="Arial" panose="020B0604020202020204" pitchFamily="34" charset="0"/>
              <a:buChar char="•"/>
            </a:pPr>
            <a:r>
              <a:rPr lang="en-US" dirty="0"/>
              <a:t>Provide options</a:t>
            </a:r>
          </a:p>
          <a:p>
            <a:pPr marL="171450" indent="-171450">
              <a:buFont typeface="Arial" panose="020B0604020202020204" pitchFamily="34" charset="0"/>
              <a:buChar char="•"/>
            </a:pPr>
            <a:r>
              <a:rPr lang="en-US" dirty="0"/>
              <a:t>Encourage ownership</a:t>
            </a:r>
          </a:p>
          <a:p>
            <a:pPr marL="171450" indent="-171450">
              <a:buFont typeface="Arial" panose="020B0604020202020204" pitchFamily="34" charset="0"/>
              <a:buChar char="•"/>
            </a:pPr>
            <a:r>
              <a:rPr lang="en-US" dirty="0"/>
              <a:t>Have value beyond knowledge</a:t>
            </a:r>
          </a:p>
          <a:p>
            <a:pPr marL="171450" indent="-171450">
              <a:buFont typeface="Arial" panose="020B0604020202020204" pitchFamily="34" charset="0"/>
              <a:buChar char="•"/>
            </a:pPr>
            <a:r>
              <a:rPr lang="en-US" dirty="0"/>
              <a:t>Share with others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24</a:t>
            </a:fld>
            <a:endParaRPr lang="en-US" noProof="0" dirty="0"/>
          </a:p>
        </p:txBody>
      </p:sp>
    </p:spTree>
    <p:extLst>
      <p:ext uri="{BB962C8B-B14F-4D97-AF65-F5344CB8AC3E}">
        <p14:creationId xmlns:p14="http://schemas.microsoft.com/office/powerpoint/2010/main" val="339296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easy way to engage in open pedagogy is to incorporate renewable assignments into your course, where assignments live on after they are completed and are not disposable.</a:t>
            </a:r>
          </a:p>
        </p:txBody>
      </p:sp>
      <p:sp>
        <p:nvSpPr>
          <p:cNvPr id="4" name="Slide Number Placeholder 3"/>
          <p:cNvSpPr>
            <a:spLocks noGrp="1"/>
          </p:cNvSpPr>
          <p:nvPr>
            <p:ph type="sldNum" sz="quarter" idx="5"/>
          </p:nvPr>
        </p:nvSpPr>
        <p:spPr/>
        <p:txBody>
          <a:bodyPr/>
          <a:lstStyle/>
          <a:p>
            <a:fld id="{B6CE4F95-2D15-4F00-B7E6-5B426AB2CF63}" type="slidenum">
              <a:rPr lang="en-US" smtClean="0"/>
              <a:t>25</a:t>
            </a:fld>
            <a:endParaRPr lang="en-US"/>
          </a:p>
        </p:txBody>
      </p:sp>
    </p:spTree>
    <p:extLst>
      <p:ext uri="{BB962C8B-B14F-4D97-AF65-F5344CB8AC3E}">
        <p14:creationId xmlns:p14="http://schemas.microsoft.com/office/powerpoint/2010/main" val="426222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26</a:t>
            </a:fld>
            <a:endParaRPr lang="en-US" noProof="0" dirty="0"/>
          </a:p>
        </p:txBody>
      </p:sp>
    </p:spTree>
    <p:extLst>
      <p:ext uri="{BB962C8B-B14F-4D97-AF65-F5344CB8AC3E}">
        <p14:creationId xmlns:p14="http://schemas.microsoft.com/office/powerpoint/2010/main" val="204745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start a quick foundation of what open education is, since that is where we get the “open” in open pedagogy from.</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392808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education starts with a core philosophy that education is a fundamental human right. However, there are many different barriers that limit access to and limit engagement with education for many individuals and groups. These include physical circumstances, geographic remoteness, financial constraints, technological barriers, and/or cultural or social norms for particular individuals and groups (Brown &amp; </a:t>
            </a:r>
            <a:r>
              <a:rPr lang="en-US" dirty="0" err="1"/>
              <a:t>Czerniewicz</a:t>
            </a:r>
            <a:r>
              <a:rPr lang="en-US" dirty="0"/>
              <a:t>, 2010; Lane, 2009).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69947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education seeks to eliminate as many of these barriers as possible, with the aim of improving educational access, effectiveness, and equality.</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323360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of often done in these four ways: by building opportunities for learners to access education, teaching resources, and scholarship; by providing opportunities for collaboration; by encouraging students to create knowledge instead of passively receiving it; and integrating knowledge gained both inside and outside of the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core principles of open education are access, collaboration, creation, and integration, and we can take these principles and apply them to any educational practice.</a:t>
            </a:r>
          </a:p>
          <a:p>
            <a:endParaRPr lang="en-US" dirty="0"/>
          </a:p>
          <a:p>
            <a:r>
              <a:rPr lang="en-US" sz="1200" i="1" dirty="0"/>
              <a:t>From Cronin, C. (2019). Open education: Walking a critical path. In D. Conrad, &amp; P. Prinsloo (Eds.), </a:t>
            </a:r>
            <a:r>
              <a:rPr lang="en-US" sz="1200" i="1" dirty="0">
                <a:hlinkClick r:id="rId3"/>
              </a:rPr>
              <a:t>Open(</a:t>
            </a:r>
            <a:r>
              <a:rPr lang="en-US" sz="1200" i="1" dirty="0" err="1">
                <a:hlinkClick r:id="rId3"/>
              </a:rPr>
              <a:t>ing</a:t>
            </a:r>
            <a:r>
              <a:rPr lang="en-US" sz="1200" i="1" dirty="0">
                <a:hlinkClick r:id="rId3"/>
              </a:rPr>
              <a:t>) Education: Theory and Practice</a:t>
            </a:r>
            <a:r>
              <a:rPr lang="en-US" sz="1200" i="1" dirty="0"/>
              <a:t>. Leiden: Brill.</a:t>
            </a:r>
            <a:endParaRPr lang="en-US" i="1"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307468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apply those open principles to teaching practices, we get open pedagogy.</a:t>
            </a:r>
          </a:p>
          <a:p>
            <a:endParaRPr lang="en-US" dirty="0"/>
          </a:p>
          <a:p>
            <a:r>
              <a:rPr lang="en-US" dirty="0"/>
              <a:t>There are a lot of different definitions of Open Pedagogy floating around, and depending on your personal teaching beliefs and style, and it will look slightly different when you apply them to different teaching practices…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112979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 but at it’s core, engaging in open pedagogy practices centres learner agency and consent; centres care and compassion; offers opportunities for justice, equity, diversity, and inclusion (JEDI); embraces students creating content; and provides scaffolding for tools and assignments.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8</a:t>
            </a:fld>
            <a:endParaRPr lang="en-US" noProof="0" dirty="0"/>
          </a:p>
        </p:txBody>
      </p:sp>
    </p:spTree>
    <p:extLst>
      <p:ext uri="{BB962C8B-B14F-4D97-AF65-F5344CB8AC3E}">
        <p14:creationId xmlns:p14="http://schemas.microsoft.com/office/powerpoint/2010/main" val="3853140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into what this actually looks like in practice.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1328082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sa/4.0/" TargetMode="External"/><Relationship Id="rId4" Type="http://schemas.openxmlformats.org/officeDocument/2006/relationships/hyperlink" Target="https://www.kpu.ca/teaching-and-learnin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DA43C6E0-5A6F-4694-86D1-D4DD7C1BF3EE}"/>
              </a:ext>
            </a:extLst>
          </p:cNvPr>
          <p:cNvSpPr/>
          <p:nvPr/>
        </p:nvSpPr>
        <p:spPr>
          <a:xfrm>
            <a:off x="10282911" y="2336038"/>
            <a:ext cx="2409831" cy="1913308"/>
          </a:xfrm>
          <a:prstGeom prst="hexagon">
            <a:avLst/>
          </a:prstGeom>
          <a:solidFill>
            <a:schemeClr val="accent3"/>
          </a:solidFill>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1" name="Hexagon 10">
            <a:extLst>
              <a:ext uri="{FF2B5EF4-FFF2-40B4-BE49-F238E27FC236}">
                <a16:creationId xmlns:a16="http://schemas.microsoft.com/office/drawing/2014/main" id="{7AD16279-386F-4FB7-A509-72E6A54F53F0}"/>
              </a:ext>
            </a:extLst>
          </p:cNvPr>
          <p:cNvSpPr/>
          <p:nvPr/>
        </p:nvSpPr>
        <p:spPr>
          <a:xfrm>
            <a:off x="8610600" y="2328480"/>
            <a:ext cx="1423868" cy="1920866"/>
          </a:xfrm>
          <a:prstGeom prst="hexagon">
            <a:avLst/>
          </a:prstGeom>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9" name="Rectangle 8"/>
          <p:cNvSpPr/>
          <p:nvPr/>
        </p:nvSpPr>
        <p:spPr bwMode="ltGray">
          <a:xfrm>
            <a:off x="0" y="2329543"/>
            <a:ext cx="8968085" cy="1920867"/>
          </a:xfrm>
          <a:prstGeom prst="rect">
            <a:avLst/>
          </a:prstGeom>
          <a:solidFill>
            <a:schemeClr val="bg2"/>
          </a:solidFill>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1" y="2470253"/>
            <a:ext cx="8465563" cy="1636526"/>
          </a:xfrm>
        </p:spPr>
        <p:txBody>
          <a:bodyPr anchor="ctr">
            <a:noAutofit/>
          </a:bodyPr>
          <a:lstStyle>
            <a:lvl1pPr algn="r">
              <a:defRPr sz="5400" b="1"/>
            </a:lvl1pPr>
          </a:lstStyle>
          <a:p>
            <a:r>
              <a:rPr lang="en-US"/>
              <a:t>Click to edit Master title style</a:t>
            </a:r>
            <a:endParaRPr lang="en-US" dirty="0"/>
          </a:p>
        </p:txBody>
      </p:sp>
      <p:sp>
        <p:nvSpPr>
          <p:cNvPr id="3" name="Subtitle 2"/>
          <p:cNvSpPr>
            <a:spLocks noGrp="1"/>
          </p:cNvSpPr>
          <p:nvPr>
            <p:ph type="subTitle" idx="1"/>
          </p:nvPr>
        </p:nvSpPr>
        <p:spPr>
          <a:xfrm>
            <a:off x="680322" y="4394039"/>
            <a:ext cx="8465562" cy="1117687"/>
          </a:xfrm>
        </p:spPr>
        <p:txBody>
          <a:bodyPr>
            <a:normAutofit/>
          </a:bodyPr>
          <a:lstStyle>
            <a:lvl1pPr marL="0" indent="0" algn="r">
              <a:buNone/>
              <a:defRPr sz="4000" b="0" i="0" u="none">
                <a:solidFill>
                  <a:schemeClr val="accent3"/>
                </a:solidFill>
                <a:latin typeface="Courgette" panose="0200060307040006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CE8BF193-3AB4-4394-9E74-A0603A87E8FB}"/>
              </a:ext>
            </a:extLst>
          </p:cNvPr>
          <p:cNvPicPr>
            <a:picLocks noChangeAspect="1"/>
          </p:cNvPicPr>
          <p:nvPr/>
        </p:nvPicPr>
        <p:blipFill>
          <a:blip r:embed="rId2"/>
          <a:stretch>
            <a:fillRect/>
          </a:stretch>
        </p:blipFill>
        <p:spPr>
          <a:xfrm>
            <a:off x="10063254" y="5793627"/>
            <a:ext cx="2128746" cy="1064373"/>
          </a:xfrm>
          <a:prstGeom prst="rect">
            <a:avLst/>
          </a:prstGeom>
        </p:spPr>
      </p:pic>
      <p:pic>
        <p:nvPicPr>
          <p:cNvPr id="14" name="Picture 13">
            <a:extLst>
              <a:ext uri="{FF2B5EF4-FFF2-40B4-BE49-F238E27FC236}">
                <a16:creationId xmlns:a16="http://schemas.microsoft.com/office/drawing/2014/main" id="{F2283ACC-1117-4B2D-843A-7326978C426F}"/>
              </a:ext>
            </a:extLst>
          </p:cNvPr>
          <p:cNvPicPr>
            <a:picLocks noChangeAspect="1"/>
          </p:cNvPicPr>
          <p:nvPr/>
        </p:nvPicPr>
        <p:blipFill>
          <a:blip r:embed="rId3"/>
          <a:stretch>
            <a:fillRect/>
          </a:stretch>
        </p:blipFill>
        <p:spPr>
          <a:xfrm>
            <a:off x="219342" y="6309212"/>
            <a:ext cx="1009557" cy="353220"/>
          </a:xfrm>
          <a:prstGeom prst="rect">
            <a:avLst/>
          </a:prstGeom>
        </p:spPr>
      </p:pic>
      <p:sp>
        <p:nvSpPr>
          <p:cNvPr id="15" name="TextBox 14">
            <a:extLst>
              <a:ext uri="{FF2B5EF4-FFF2-40B4-BE49-F238E27FC236}">
                <a16:creationId xmlns:a16="http://schemas.microsoft.com/office/drawing/2014/main" id="{9CE3418C-770F-4ABF-AE7B-92742399B5ED}"/>
              </a:ext>
            </a:extLst>
          </p:cNvPr>
          <p:cNvSpPr txBox="1"/>
          <p:nvPr/>
        </p:nvSpPr>
        <p:spPr>
          <a:xfrm>
            <a:off x="1228899" y="6270378"/>
            <a:ext cx="10631908" cy="430887"/>
          </a:xfrm>
          <a:prstGeom prst="rect">
            <a:avLst/>
          </a:prstGeom>
          <a:noFill/>
        </p:spPr>
        <p:txBody>
          <a:bodyPr wrap="square" lIns="91440" tIns="45720" rIns="91440" bIns="45720" rtlCol="0" anchor="t">
            <a:spAutoFit/>
          </a:bodyPr>
          <a:lstStyle/>
          <a:p>
            <a:r>
              <a:rPr lang="en-US" sz="1100" dirty="0">
                <a:solidFill>
                  <a:schemeClr val="bg1">
                    <a:lumMod val="90000"/>
                    <a:lumOff val="10000"/>
                  </a:schemeClr>
                </a:solidFill>
              </a:rPr>
              <a:t>Created by Amanda Grey for </a:t>
            </a:r>
            <a:r>
              <a:rPr lang="en-US" sz="1100" dirty="0">
                <a:solidFill>
                  <a:schemeClr val="bg1">
                    <a:lumMod val="90000"/>
                    <a:lumOff val="10000"/>
                  </a:schemeClr>
                </a:solidFill>
                <a:hlinkClick r:id="rId4">
                  <a:extLst>
                    <a:ext uri="{A12FA001-AC4F-418D-AE19-62706E023703}">
                      <ahyp:hlinkClr xmlns:ahyp="http://schemas.microsoft.com/office/drawing/2018/hyperlinkcolor" val="tx"/>
                    </a:ext>
                  </a:extLst>
                </a:hlinkClick>
              </a:rPr>
              <a:t>KPU Teaching &amp; Learning</a:t>
            </a:r>
            <a:endParaRPr lang="en-US" sz="1100" dirty="0">
              <a:solidFill>
                <a:schemeClr val="bg1">
                  <a:lumMod val="90000"/>
                  <a:lumOff val="10000"/>
                </a:schemeClr>
              </a:solidFill>
            </a:endParaRPr>
          </a:p>
          <a:p>
            <a:r>
              <a:rPr lang="en-US" sz="1100" dirty="0">
                <a:solidFill>
                  <a:schemeClr val="bg1">
                    <a:lumMod val="90000"/>
                    <a:lumOff val="10000"/>
                  </a:schemeClr>
                </a:solidFill>
              </a:rPr>
              <a:t>Unless otherwise stated, this presentation is licensed under </a:t>
            </a:r>
            <a:r>
              <a:rPr lang="en-US" sz="1100" dirty="0">
                <a:solidFill>
                  <a:schemeClr val="bg1">
                    <a:lumMod val="90000"/>
                    <a:lumOff val="10000"/>
                  </a:schemeClr>
                </a:solidFill>
                <a:hlinkClick r:id="rId5">
                  <a:extLst>
                    <a:ext uri="{A12FA001-AC4F-418D-AE19-62706E023703}">
                      <ahyp:hlinkClr xmlns:ahyp="http://schemas.microsoft.com/office/drawing/2018/hyperlinkcolor" val="tx"/>
                    </a:ext>
                  </a:extLst>
                </a:hlinkClick>
              </a:rPr>
              <a:t>Creative Commons Attribution-</a:t>
            </a:r>
            <a:r>
              <a:rPr lang="en-US" sz="1100" dirty="0" err="1">
                <a:solidFill>
                  <a:schemeClr val="bg1">
                    <a:lumMod val="90000"/>
                    <a:lumOff val="10000"/>
                  </a:schemeClr>
                </a:solidFill>
                <a:hlinkClick r:id="rId5">
                  <a:extLst>
                    <a:ext uri="{A12FA001-AC4F-418D-AE19-62706E023703}">
                      <ahyp:hlinkClr xmlns:ahyp="http://schemas.microsoft.com/office/drawing/2018/hyperlinkcolor" val="tx"/>
                    </a:ext>
                  </a:extLst>
                </a:hlinkClick>
              </a:rPr>
              <a:t>ShareAlike</a:t>
            </a:r>
            <a:r>
              <a:rPr lang="en-US" sz="1100" dirty="0">
                <a:solidFill>
                  <a:schemeClr val="bg1">
                    <a:lumMod val="90000"/>
                    <a:lumOff val="10000"/>
                  </a:schemeClr>
                </a:solidFill>
                <a:hlinkClick r:id="rId5">
                  <a:extLst>
                    <a:ext uri="{A12FA001-AC4F-418D-AE19-62706E023703}">
                      <ahyp:hlinkClr xmlns:ahyp="http://schemas.microsoft.com/office/drawing/2018/hyperlinkcolor" val="tx"/>
                    </a:ext>
                  </a:extLst>
                </a:hlinkClick>
              </a:rPr>
              <a:t> 4.0 International</a:t>
            </a:r>
            <a:r>
              <a:rPr lang="en-US" sz="1100" dirty="0">
                <a:solidFill>
                  <a:schemeClr val="bg1">
                    <a:lumMod val="90000"/>
                    <a:lumOff val="10000"/>
                  </a:schemeClr>
                </a:solidFill>
              </a:rPr>
              <a:t>.</a:t>
            </a:r>
          </a:p>
        </p:txBody>
      </p:sp>
      <p:pic>
        <p:nvPicPr>
          <p:cNvPr id="17" name="Graphic 16" descr="Unlock">
            <a:extLst>
              <a:ext uri="{FF2B5EF4-FFF2-40B4-BE49-F238E27FC236}">
                <a16:creationId xmlns:a16="http://schemas.microsoft.com/office/drawing/2014/main" id="{A112CD7D-F81E-4A40-9A1E-F9D281D223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0070" y="2615150"/>
            <a:ext cx="1282863" cy="1282863"/>
          </a:xfrm>
          <a:prstGeom prst="rect">
            <a:avLst/>
          </a:prstGeom>
        </p:spPr>
      </p:pic>
    </p:spTree>
    <p:extLst>
      <p:ext uri="{BB962C8B-B14F-4D97-AF65-F5344CB8AC3E}">
        <p14:creationId xmlns:p14="http://schemas.microsoft.com/office/powerpoint/2010/main" val="406671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1322D019-4A41-49A6-9C20-733CD2F1AC6F}"/>
              </a:ext>
            </a:extLst>
          </p:cNvPr>
          <p:cNvSpPr/>
          <p:nvPr/>
        </p:nvSpPr>
        <p:spPr>
          <a:xfrm>
            <a:off x="8857159" y="609599"/>
            <a:ext cx="1946843" cy="1360640"/>
          </a:xfrm>
          <a:prstGeom prst="hexagon">
            <a:avLst/>
          </a:prstGeom>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7" name="Rectangle 16"/>
          <p:cNvSpPr/>
          <p:nvPr/>
        </p:nvSpPr>
        <p:spPr bwMode="ltGray">
          <a:xfrm>
            <a:off x="-38208" y="606920"/>
            <a:ext cx="9241971" cy="1360641"/>
          </a:xfrm>
          <a:prstGeom prst="rect">
            <a:avLst/>
          </a:prstGeom>
          <a:solidFill>
            <a:schemeClr val="bg2"/>
          </a:solidFill>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8395" y="746771"/>
            <a:ext cx="9985788" cy="1080938"/>
          </a:xfrm>
        </p:spPr>
        <p:txBody>
          <a:bodyPr>
            <a:noAutofit/>
          </a:bodyPr>
          <a:lstStyle>
            <a:lvl1pPr>
              <a:defRPr sz="4800" b="1"/>
            </a:lvl1pPr>
          </a:lstStyle>
          <a:p>
            <a:r>
              <a:rPr lang="en-US"/>
              <a:t>Click to edit Master title style</a:t>
            </a:r>
            <a:endParaRPr lang="en-US" dirty="0"/>
          </a:p>
        </p:txBody>
      </p:sp>
      <p:sp>
        <p:nvSpPr>
          <p:cNvPr id="3" name="Content Placeholder 2"/>
          <p:cNvSpPr>
            <a:spLocks noGrp="1"/>
          </p:cNvSpPr>
          <p:nvPr>
            <p:ph idx="1"/>
          </p:nvPr>
        </p:nvSpPr>
        <p:spPr>
          <a:xfrm>
            <a:off x="578194" y="2370554"/>
            <a:ext cx="11035611" cy="372546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91429" y="6301312"/>
            <a:ext cx="6870660" cy="365125"/>
          </a:xfrm>
        </p:spPr>
        <p:txBody>
          <a:bodyPr/>
          <a:lstStyle/>
          <a:p>
            <a:r>
              <a:rPr lang="en-US"/>
              <a:t>KPU Teaching and Learning, CC-BY-SA</a:t>
            </a:r>
            <a:endParaRPr lang="en-US" dirty="0"/>
          </a:p>
        </p:txBody>
      </p:sp>
      <p:sp>
        <p:nvSpPr>
          <p:cNvPr id="11" name="Hexagon 10">
            <a:extLst>
              <a:ext uri="{FF2B5EF4-FFF2-40B4-BE49-F238E27FC236}">
                <a16:creationId xmlns:a16="http://schemas.microsoft.com/office/drawing/2014/main" id="{FE6CB6E6-CF24-4214-94BB-5E3CFE1A02F1}"/>
              </a:ext>
            </a:extLst>
          </p:cNvPr>
          <p:cNvSpPr/>
          <p:nvPr/>
        </p:nvSpPr>
        <p:spPr>
          <a:xfrm>
            <a:off x="10929061" y="612276"/>
            <a:ext cx="1602997" cy="1355286"/>
          </a:xfrm>
          <a:prstGeom prst="hexagon">
            <a:avLst/>
          </a:prstGeom>
          <a:solidFill>
            <a:schemeClr val="accent3"/>
          </a:solidFill>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Tree>
    <p:extLst>
      <p:ext uri="{BB962C8B-B14F-4D97-AF65-F5344CB8AC3E}">
        <p14:creationId xmlns:p14="http://schemas.microsoft.com/office/powerpoint/2010/main" val="40069217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gend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5686" y="882627"/>
            <a:ext cx="7511578" cy="5092745"/>
          </a:xfrm>
        </p:spPr>
        <p:txBody>
          <a:bodyPr anchor="ctr">
            <a:normAutofit/>
          </a:bodyPr>
          <a:lstStyle>
            <a:lvl1pPr marL="0" indent="0" algn="l">
              <a:spcBef>
                <a:spcPts val="1200"/>
              </a:spcBef>
              <a:spcAft>
                <a:spcPts val="600"/>
              </a:spcAft>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168692" y="6275353"/>
            <a:ext cx="6870660" cy="365125"/>
          </a:xfrm>
        </p:spPr>
        <p:txBody>
          <a:bodyPr/>
          <a:lstStyle/>
          <a:p>
            <a:r>
              <a:rPr lang="en-US"/>
              <a:t>KPU Teaching and Learning, CC-BY-SA</a:t>
            </a:r>
            <a:endParaRPr lang="en-US" dirty="0"/>
          </a:p>
        </p:txBody>
      </p:sp>
      <p:sp>
        <p:nvSpPr>
          <p:cNvPr id="11" name="Hexagon 10">
            <a:extLst>
              <a:ext uri="{FF2B5EF4-FFF2-40B4-BE49-F238E27FC236}">
                <a16:creationId xmlns:a16="http://schemas.microsoft.com/office/drawing/2014/main" id="{0D1A62BC-79EE-4E69-9AFC-B11FB3E582D9}"/>
              </a:ext>
            </a:extLst>
          </p:cNvPr>
          <p:cNvSpPr/>
          <p:nvPr/>
        </p:nvSpPr>
        <p:spPr>
          <a:xfrm rot="5400000">
            <a:off x="9153276" y="-689155"/>
            <a:ext cx="1909088" cy="353698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3" name="Rectangle 12">
            <a:extLst>
              <a:ext uri="{FF2B5EF4-FFF2-40B4-BE49-F238E27FC236}">
                <a16:creationId xmlns:a16="http://schemas.microsoft.com/office/drawing/2014/main" id="{E00B4758-99B3-4628-BF2A-2BF673CE42B1}"/>
              </a:ext>
            </a:extLst>
          </p:cNvPr>
          <p:cNvSpPr/>
          <p:nvPr/>
        </p:nvSpPr>
        <p:spPr>
          <a:xfrm rot="5400000">
            <a:off x="8145199" y="1718751"/>
            <a:ext cx="3925242" cy="35369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Hexagon 14">
            <a:extLst>
              <a:ext uri="{FF2B5EF4-FFF2-40B4-BE49-F238E27FC236}">
                <a16:creationId xmlns:a16="http://schemas.microsoft.com/office/drawing/2014/main" id="{30CE2C53-C1DE-4E7D-AED1-30E6E82C8E85}"/>
              </a:ext>
            </a:extLst>
          </p:cNvPr>
          <p:cNvSpPr/>
          <p:nvPr/>
        </p:nvSpPr>
        <p:spPr>
          <a:xfrm rot="5400000">
            <a:off x="9153276" y="4010169"/>
            <a:ext cx="1909088" cy="353698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2" name="Title 1"/>
          <p:cNvSpPr>
            <a:spLocks noGrp="1"/>
          </p:cNvSpPr>
          <p:nvPr>
            <p:ph type="title" hasCustomPrompt="1"/>
          </p:nvPr>
        </p:nvSpPr>
        <p:spPr>
          <a:xfrm>
            <a:off x="8339327" y="2844421"/>
            <a:ext cx="3430868" cy="1090788"/>
          </a:xfrm>
        </p:spPr>
        <p:txBody>
          <a:bodyPr anchor="ctr">
            <a:noAutofit/>
          </a:bodyPr>
          <a:lstStyle>
            <a:lvl1pPr algn="ctr">
              <a:defRPr sz="4800">
                <a:latin typeface="Courgette" panose="02000603070400060004" pitchFamily="2" charset="0"/>
              </a:defRPr>
            </a:lvl1pPr>
          </a:lstStyle>
          <a:p>
            <a:r>
              <a:rPr lang="en-US" dirty="0"/>
              <a:t>Agenda</a:t>
            </a:r>
          </a:p>
        </p:txBody>
      </p:sp>
    </p:spTree>
    <p:extLst>
      <p:ext uri="{BB962C8B-B14F-4D97-AF65-F5344CB8AC3E}">
        <p14:creationId xmlns:p14="http://schemas.microsoft.com/office/powerpoint/2010/main" val="112966946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461114B2-9EB1-424C-B0AF-1DAD23456464}"/>
              </a:ext>
            </a:extLst>
          </p:cNvPr>
          <p:cNvSpPr/>
          <p:nvPr/>
        </p:nvSpPr>
        <p:spPr>
          <a:xfrm>
            <a:off x="469809" y="2328480"/>
            <a:ext cx="1423868" cy="1920866"/>
          </a:xfrm>
          <a:prstGeom prst="hexagon">
            <a:avLst/>
          </a:prstGeom>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5" name="Footer Placeholder 4"/>
          <p:cNvSpPr>
            <a:spLocks noGrp="1"/>
          </p:cNvSpPr>
          <p:nvPr>
            <p:ph type="ftr" sz="quarter" idx="11"/>
          </p:nvPr>
        </p:nvSpPr>
        <p:spPr>
          <a:xfrm>
            <a:off x="168692" y="6275353"/>
            <a:ext cx="6870660" cy="365125"/>
          </a:xfrm>
        </p:spPr>
        <p:txBody>
          <a:bodyPr/>
          <a:lstStyle/>
          <a:p>
            <a:r>
              <a:rPr lang="en-US"/>
              <a:t>KPU Teaching and Learning, CC-BY-SA</a:t>
            </a:r>
            <a:endParaRPr lang="en-US" dirty="0"/>
          </a:p>
        </p:txBody>
      </p:sp>
      <p:sp>
        <p:nvSpPr>
          <p:cNvPr id="6" name="Hexagon 5">
            <a:extLst>
              <a:ext uri="{FF2B5EF4-FFF2-40B4-BE49-F238E27FC236}">
                <a16:creationId xmlns:a16="http://schemas.microsoft.com/office/drawing/2014/main" id="{6D04A5DC-7AD6-442B-B8A1-8D729251B526}"/>
              </a:ext>
            </a:extLst>
          </p:cNvPr>
          <p:cNvSpPr/>
          <p:nvPr/>
        </p:nvSpPr>
        <p:spPr>
          <a:xfrm>
            <a:off x="10146792" y="2328480"/>
            <a:ext cx="1423868" cy="1920866"/>
          </a:xfrm>
          <a:prstGeom prst="hexagon">
            <a:avLst/>
          </a:prstGeom>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7" name="Rectangle 6">
            <a:extLst>
              <a:ext uri="{FF2B5EF4-FFF2-40B4-BE49-F238E27FC236}">
                <a16:creationId xmlns:a16="http://schemas.microsoft.com/office/drawing/2014/main" id="{C4452D7F-A5A2-4F88-8FDD-DBF531047744}"/>
              </a:ext>
            </a:extLst>
          </p:cNvPr>
          <p:cNvSpPr/>
          <p:nvPr/>
        </p:nvSpPr>
        <p:spPr bwMode="ltGray">
          <a:xfrm>
            <a:off x="1536193" y="2328479"/>
            <a:ext cx="8689355" cy="1920867"/>
          </a:xfrm>
          <a:prstGeom prst="rect">
            <a:avLst/>
          </a:prstGeom>
          <a:solidFill>
            <a:schemeClr val="bg2"/>
          </a:solidFill>
          <a:ln>
            <a:noFill/>
          </a:ln>
          <a:effectLst>
            <a:outerShdw blurRad="177800" dist="177800" dir="3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D1FBBB6-9070-4921-A7D3-117D62C1E002}"/>
              </a:ext>
            </a:extLst>
          </p:cNvPr>
          <p:cNvSpPr/>
          <p:nvPr/>
        </p:nvSpPr>
        <p:spPr bwMode="ltGray">
          <a:xfrm>
            <a:off x="839380" y="2328478"/>
            <a:ext cx="10361709" cy="192086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36191" y="2340931"/>
            <a:ext cx="8968085" cy="1908414"/>
          </a:xfrm>
        </p:spPr>
        <p:txBody>
          <a:bodyPr anchor="ctr">
            <a:noAutofit/>
          </a:bodyPr>
          <a:lstStyle>
            <a:lvl1pPr algn="ctr">
              <a:defRPr sz="5400">
                <a:solidFill>
                  <a:schemeClr val="tx1"/>
                </a:solidFill>
                <a:latin typeface="Courgette" panose="02000603070400060004"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37024234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17738A59-68E2-4241-97A3-476D61D537B1}"/>
              </a:ext>
            </a:extLst>
          </p:cNvPr>
          <p:cNvSpPr/>
          <p:nvPr/>
        </p:nvSpPr>
        <p:spPr>
          <a:xfrm>
            <a:off x="8857159" y="609599"/>
            <a:ext cx="1946843" cy="1360640"/>
          </a:xfrm>
          <a:prstGeom prst="hexagon">
            <a:avLst/>
          </a:prstGeom>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3" name="Rectangle 12">
            <a:extLst>
              <a:ext uri="{FF2B5EF4-FFF2-40B4-BE49-F238E27FC236}">
                <a16:creationId xmlns:a16="http://schemas.microsoft.com/office/drawing/2014/main" id="{51349530-3246-42FE-A803-83EA7E02F49E}"/>
              </a:ext>
            </a:extLst>
          </p:cNvPr>
          <p:cNvSpPr/>
          <p:nvPr/>
        </p:nvSpPr>
        <p:spPr bwMode="ltGray">
          <a:xfrm>
            <a:off x="0" y="609600"/>
            <a:ext cx="9241971" cy="1368198"/>
          </a:xfrm>
          <a:prstGeom prst="rect">
            <a:avLst/>
          </a:prstGeom>
          <a:solidFill>
            <a:schemeClr val="bg2"/>
          </a:solidFill>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4" name="Hexagon 13">
            <a:extLst>
              <a:ext uri="{FF2B5EF4-FFF2-40B4-BE49-F238E27FC236}">
                <a16:creationId xmlns:a16="http://schemas.microsoft.com/office/drawing/2014/main" id="{A4DFAE16-CE68-4E98-B821-77B4B496CB98}"/>
              </a:ext>
            </a:extLst>
          </p:cNvPr>
          <p:cNvSpPr/>
          <p:nvPr/>
        </p:nvSpPr>
        <p:spPr>
          <a:xfrm>
            <a:off x="10929061" y="612276"/>
            <a:ext cx="1602997" cy="1355286"/>
          </a:xfrm>
          <a:prstGeom prst="hexagon">
            <a:avLst/>
          </a:prstGeom>
          <a:solidFill>
            <a:schemeClr val="accent3"/>
          </a:solidFill>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2" name="Title 1"/>
          <p:cNvSpPr>
            <a:spLocks noGrp="1"/>
          </p:cNvSpPr>
          <p:nvPr>
            <p:ph type="title"/>
          </p:nvPr>
        </p:nvSpPr>
        <p:spPr>
          <a:xfrm>
            <a:off x="308395" y="757008"/>
            <a:ext cx="9985785"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550981" y="5936187"/>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179579" y="6302823"/>
            <a:ext cx="6870660" cy="365125"/>
          </a:xfrm>
        </p:spPr>
        <p:txBody>
          <a:bodyPr/>
          <a:lstStyle/>
          <a:p>
            <a:r>
              <a:rPr lang="en-US"/>
              <a:t>KPU Teaching and Learning, CC-BY-SA</a:t>
            </a:r>
            <a:endParaRPr lang="en-US" dirty="0"/>
          </a:p>
        </p:txBody>
      </p:sp>
    </p:spTree>
    <p:extLst>
      <p:ext uri="{BB962C8B-B14F-4D97-AF65-F5344CB8AC3E}">
        <p14:creationId xmlns:p14="http://schemas.microsoft.com/office/powerpoint/2010/main" val="419765161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CAE9E35-F4C4-4EAE-A22F-123C2A9F6986}"/>
              </a:ext>
            </a:extLst>
          </p:cNvPr>
          <p:cNvSpPr/>
          <p:nvPr/>
        </p:nvSpPr>
        <p:spPr bwMode="ltGray">
          <a:xfrm>
            <a:off x="1685544" y="4415088"/>
            <a:ext cx="3362800" cy="793965"/>
          </a:xfrm>
          <a:prstGeom prst="rect">
            <a:avLst/>
          </a:prstGeom>
          <a:solidFill>
            <a:schemeClr val="accent3"/>
          </a:solidFill>
          <a:ln>
            <a:noFill/>
          </a:ln>
          <a:effectLst>
            <a:outerShdw blurRad="177800" dist="177800" dir="3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Hexagon 8">
            <a:extLst>
              <a:ext uri="{FF2B5EF4-FFF2-40B4-BE49-F238E27FC236}">
                <a16:creationId xmlns:a16="http://schemas.microsoft.com/office/drawing/2014/main" id="{461114B2-9EB1-424C-B0AF-1DAD23456464}"/>
              </a:ext>
            </a:extLst>
          </p:cNvPr>
          <p:cNvSpPr/>
          <p:nvPr/>
        </p:nvSpPr>
        <p:spPr>
          <a:xfrm>
            <a:off x="469809" y="2328480"/>
            <a:ext cx="1423868" cy="1920866"/>
          </a:xfrm>
          <a:prstGeom prst="hexagon">
            <a:avLst/>
          </a:prstGeom>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5" name="Footer Placeholder 4"/>
          <p:cNvSpPr>
            <a:spLocks noGrp="1"/>
          </p:cNvSpPr>
          <p:nvPr>
            <p:ph type="ftr" sz="quarter" idx="11"/>
          </p:nvPr>
        </p:nvSpPr>
        <p:spPr>
          <a:xfrm>
            <a:off x="168692" y="6275353"/>
            <a:ext cx="6870660" cy="365125"/>
          </a:xfrm>
        </p:spPr>
        <p:txBody>
          <a:bodyPr/>
          <a:lstStyle/>
          <a:p>
            <a:r>
              <a:rPr lang="en-US"/>
              <a:t>KPU Teaching and Learning, CC-BY-SA</a:t>
            </a:r>
            <a:endParaRPr lang="en-US" dirty="0"/>
          </a:p>
        </p:txBody>
      </p:sp>
      <p:sp>
        <p:nvSpPr>
          <p:cNvPr id="6" name="Hexagon 5">
            <a:extLst>
              <a:ext uri="{FF2B5EF4-FFF2-40B4-BE49-F238E27FC236}">
                <a16:creationId xmlns:a16="http://schemas.microsoft.com/office/drawing/2014/main" id="{6D04A5DC-7AD6-442B-B8A1-8D729251B526}"/>
              </a:ext>
            </a:extLst>
          </p:cNvPr>
          <p:cNvSpPr/>
          <p:nvPr/>
        </p:nvSpPr>
        <p:spPr>
          <a:xfrm>
            <a:off x="10146792" y="2328480"/>
            <a:ext cx="1423868" cy="1920866"/>
          </a:xfrm>
          <a:prstGeom prst="hexagon">
            <a:avLst/>
          </a:prstGeom>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7" name="Rectangle 6">
            <a:extLst>
              <a:ext uri="{FF2B5EF4-FFF2-40B4-BE49-F238E27FC236}">
                <a16:creationId xmlns:a16="http://schemas.microsoft.com/office/drawing/2014/main" id="{C4452D7F-A5A2-4F88-8FDD-DBF531047744}"/>
              </a:ext>
            </a:extLst>
          </p:cNvPr>
          <p:cNvSpPr/>
          <p:nvPr/>
        </p:nvSpPr>
        <p:spPr bwMode="ltGray">
          <a:xfrm>
            <a:off x="1536193" y="2328479"/>
            <a:ext cx="8689355" cy="1920867"/>
          </a:xfrm>
          <a:prstGeom prst="rect">
            <a:avLst/>
          </a:prstGeom>
          <a:solidFill>
            <a:schemeClr val="bg2"/>
          </a:solidFill>
          <a:ln>
            <a:noFill/>
          </a:ln>
          <a:effectLst>
            <a:outerShdw blurRad="177800" dist="177800" dir="3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D1FBBB6-9070-4921-A7D3-117D62C1E002}"/>
              </a:ext>
            </a:extLst>
          </p:cNvPr>
          <p:cNvSpPr/>
          <p:nvPr/>
        </p:nvSpPr>
        <p:spPr bwMode="ltGray">
          <a:xfrm>
            <a:off x="839380" y="2328478"/>
            <a:ext cx="10361709" cy="192086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536191" y="2340931"/>
            <a:ext cx="8968085" cy="1908414"/>
          </a:xfrm>
        </p:spPr>
        <p:txBody>
          <a:bodyPr anchor="ctr">
            <a:noAutofit/>
          </a:bodyPr>
          <a:lstStyle>
            <a:lvl1pPr algn="ctr">
              <a:defRPr sz="5400">
                <a:solidFill>
                  <a:schemeClr val="tx1"/>
                </a:solidFill>
                <a:latin typeface="Courgette" panose="02000603070400060004" pitchFamily="2" charset="0"/>
              </a:defRPr>
            </a:lvl1pPr>
          </a:lstStyle>
          <a:p>
            <a:r>
              <a:rPr lang="en-US" dirty="0"/>
              <a:t>Thank You!</a:t>
            </a:r>
          </a:p>
        </p:txBody>
      </p:sp>
      <p:sp>
        <p:nvSpPr>
          <p:cNvPr id="15" name="Hexagon 14">
            <a:extLst>
              <a:ext uri="{FF2B5EF4-FFF2-40B4-BE49-F238E27FC236}">
                <a16:creationId xmlns:a16="http://schemas.microsoft.com/office/drawing/2014/main" id="{9F21F14A-2D05-4755-8021-1CCB51D31198}"/>
              </a:ext>
            </a:extLst>
          </p:cNvPr>
          <p:cNvSpPr/>
          <p:nvPr/>
        </p:nvSpPr>
        <p:spPr>
          <a:xfrm>
            <a:off x="963332" y="4412288"/>
            <a:ext cx="930345" cy="797491"/>
          </a:xfrm>
          <a:prstGeom prst="hexagon">
            <a:avLst/>
          </a:prstGeom>
          <a:solidFill>
            <a:schemeClr val="accent3"/>
          </a:solidFill>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6" name="Hexagon 15">
            <a:extLst>
              <a:ext uri="{FF2B5EF4-FFF2-40B4-BE49-F238E27FC236}">
                <a16:creationId xmlns:a16="http://schemas.microsoft.com/office/drawing/2014/main" id="{A22FD21B-0335-43BE-858F-9DE495A45C16}"/>
              </a:ext>
            </a:extLst>
          </p:cNvPr>
          <p:cNvSpPr/>
          <p:nvPr/>
        </p:nvSpPr>
        <p:spPr>
          <a:xfrm>
            <a:off x="5048344" y="4411564"/>
            <a:ext cx="845045" cy="797489"/>
          </a:xfrm>
          <a:prstGeom prst="hexagon">
            <a:avLst/>
          </a:prstGeom>
          <a:solidFill>
            <a:schemeClr val="accent3"/>
          </a:solidFill>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8" name="Rectangle 17">
            <a:extLst>
              <a:ext uri="{FF2B5EF4-FFF2-40B4-BE49-F238E27FC236}">
                <a16:creationId xmlns:a16="http://schemas.microsoft.com/office/drawing/2014/main" id="{1227B8E1-5DAF-4DE8-8212-C43A7936D599}"/>
              </a:ext>
            </a:extLst>
          </p:cNvPr>
          <p:cNvSpPr/>
          <p:nvPr/>
        </p:nvSpPr>
        <p:spPr bwMode="ltGray">
          <a:xfrm>
            <a:off x="1181743" y="4411563"/>
            <a:ext cx="4277443" cy="79749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9" name="Title 1">
            <a:extLst>
              <a:ext uri="{FF2B5EF4-FFF2-40B4-BE49-F238E27FC236}">
                <a16:creationId xmlns:a16="http://schemas.microsoft.com/office/drawing/2014/main" id="{9C53E9F6-01B3-4792-87DA-52927167E743}"/>
              </a:ext>
            </a:extLst>
          </p:cNvPr>
          <p:cNvSpPr txBox="1">
            <a:spLocks/>
          </p:cNvSpPr>
          <p:nvPr/>
        </p:nvSpPr>
        <p:spPr>
          <a:xfrm>
            <a:off x="1380908" y="4452844"/>
            <a:ext cx="4180205" cy="7149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b="1" kern="1200">
                <a:solidFill>
                  <a:schemeClr val="tx1"/>
                </a:solidFill>
                <a:latin typeface="Courgette" panose="02000603070400060004" pitchFamily="2" charset="0"/>
                <a:ea typeface="+mj-ea"/>
                <a:cs typeface="+mj-cs"/>
              </a:defRPr>
            </a:lvl1pPr>
          </a:lstStyle>
          <a:p>
            <a:r>
              <a:rPr lang="en-US" sz="2400" b="0" dirty="0">
                <a:latin typeface="+mn-lt"/>
              </a:rPr>
              <a:t>amanda.grey@kpu.ca</a:t>
            </a:r>
          </a:p>
          <a:p>
            <a:r>
              <a:rPr lang="en-US" sz="2000" b="0" dirty="0">
                <a:latin typeface="+mn-lt"/>
              </a:rPr>
              <a:t>open@kpu.ca</a:t>
            </a:r>
          </a:p>
        </p:txBody>
      </p:sp>
      <p:sp>
        <p:nvSpPr>
          <p:cNvPr id="20" name="Rectangle 19">
            <a:extLst>
              <a:ext uri="{FF2B5EF4-FFF2-40B4-BE49-F238E27FC236}">
                <a16:creationId xmlns:a16="http://schemas.microsoft.com/office/drawing/2014/main" id="{36DEB882-B122-4840-AB9B-FA78588558A5}"/>
              </a:ext>
            </a:extLst>
          </p:cNvPr>
          <p:cNvSpPr/>
          <p:nvPr/>
        </p:nvSpPr>
        <p:spPr bwMode="ltGray">
          <a:xfrm>
            <a:off x="6828386" y="4415088"/>
            <a:ext cx="3362800" cy="793965"/>
          </a:xfrm>
          <a:prstGeom prst="rect">
            <a:avLst/>
          </a:prstGeom>
          <a:solidFill>
            <a:schemeClr val="accent3"/>
          </a:solidFill>
          <a:ln>
            <a:noFill/>
          </a:ln>
          <a:effectLst>
            <a:outerShdw blurRad="177800" dist="177800" dir="3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1" name="Hexagon 20">
            <a:extLst>
              <a:ext uri="{FF2B5EF4-FFF2-40B4-BE49-F238E27FC236}">
                <a16:creationId xmlns:a16="http://schemas.microsoft.com/office/drawing/2014/main" id="{CC6DB662-211E-4061-99E6-BF59F2FBADCF}"/>
              </a:ext>
            </a:extLst>
          </p:cNvPr>
          <p:cNvSpPr/>
          <p:nvPr/>
        </p:nvSpPr>
        <p:spPr>
          <a:xfrm>
            <a:off x="6106174" y="4412288"/>
            <a:ext cx="930345" cy="797491"/>
          </a:xfrm>
          <a:prstGeom prst="hexagon">
            <a:avLst/>
          </a:prstGeom>
          <a:solidFill>
            <a:schemeClr val="accent3"/>
          </a:solidFill>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22" name="Hexagon 21">
            <a:extLst>
              <a:ext uri="{FF2B5EF4-FFF2-40B4-BE49-F238E27FC236}">
                <a16:creationId xmlns:a16="http://schemas.microsoft.com/office/drawing/2014/main" id="{410F4EAA-5BC2-4EA6-9DD7-288EC1674171}"/>
              </a:ext>
            </a:extLst>
          </p:cNvPr>
          <p:cNvSpPr/>
          <p:nvPr/>
        </p:nvSpPr>
        <p:spPr>
          <a:xfrm>
            <a:off x="10191186" y="4411564"/>
            <a:ext cx="845045" cy="797489"/>
          </a:xfrm>
          <a:prstGeom prst="hexagon">
            <a:avLst/>
          </a:prstGeom>
          <a:solidFill>
            <a:schemeClr val="accent3"/>
          </a:solidFill>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23" name="Rectangle 22">
            <a:extLst>
              <a:ext uri="{FF2B5EF4-FFF2-40B4-BE49-F238E27FC236}">
                <a16:creationId xmlns:a16="http://schemas.microsoft.com/office/drawing/2014/main" id="{01F26CA8-321D-4E1A-852E-C7BE1DCDB91D}"/>
              </a:ext>
            </a:extLst>
          </p:cNvPr>
          <p:cNvSpPr/>
          <p:nvPr/>
        </p:nvSpPr>
        <p:spPr bwMode="ltGray">
          <a:xfrm>
            <a:off x="6324585" y="4411563"/>
            <a:ext cx="4277443" cy="79749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4" name="Title 1">
            <a:extLst>
              <a:ext uri="{FF2B5EF4-FFF2-40B4-BE49-F238E27FC236}">
                <a16:creationId xmlns:a16="http://schemas.microsoft.com/office/drawing/2014/main" id="{980AAC92-9ADF-4F49-B0D8-6BB539266FC7}"/>
              </a:ext>
            </a:extLst>
          </p:cNvPr>
          <p:cNvSpPr txBox="1">
            <a:spLocks/>
          </p:cNvSpPr>
          <p:nvPr/>
        </p:nvSpPr>
        <p:spPr>
          <a:xfrm>
            <a:off x="6523750" y="4452844"/>
            <a:ext cx="4180205" cy="7149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b="1" kern="1200">
                <a:solidFill>
                  <a:schemeClr val="tx1"/>
                </a:solidFill>
                <a:latin typeface="Courgette" panose="02000603070400060004" pitchFamily="2" charset="0"/>
                <a:ea typeface="+mj-ea"/>
                <a:cs typeface="+mj-cs"/>
              </a:defRPr>
            </a:lvl1pPr>
          </a:lstStyle>
          <a:p>
            <a:r>
              <a:rPr lang="en-US" sz="2400" b="0" dirty="0">
                <a:latin typeface="+mn-lt"/>
              </a:rPr>
              <a:t>kpu.ca/open</a:t>
            </a:r>
            <a:endParaRPr lang="en-US" sz="2000" b="0" dirty="0">
              <a:latin typeface="+mn-lt"/>
            </a:endParaRPr>
          </a:p>
        </p:txBody>
      </p:sp>
    </p:spTree>
    <p:extLst>
      <p:ext uri="{BB962C8B-B14F-4D97-AF65-F5344CB8AC3E}">
        <p14:creationId xmlns:p14="http://schemas.microsoft.com/office/powerpoint/2010/main" val="398319838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C44A74-755F-4536-9C85-883A1FC7A42E}"/>
              </a:ext>
            </a:extLst>
          </p:cNvPr>
          <p:cNvSpPr>
            <a:spLocks noGrp="1"/>
          </p:cNvSpPr>
          <p:nvPr>
            <p:ph type="ftr" sz="quarter" idx="10"/>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368135716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3493" y="2245590"/>
            <a:ext cx="11152450" cy="38591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34007" y="6256333"/>
            <a:ext cx="6870660" cy="365125"/>
          </a:xfrm>
          <a:prstGeom prst="rect">
            <a:avLst/>
          </a:prstGeom>
        </p:spPr>
        <p:txBody>
          <a:bodyPr vert="horz" lIns="91440" tIns="45720" rIns="91440" bIns="45720" rtlCol="0" anchor="ctr"/>
          <a:lstStyle>
            <a:lvl1pPr algn="l">
              <a:defRPr sz="1200" i="1">
                <a:solidFill>
                  <a:schemeClr val="bg1"/>
                </a:solidFill>
              </a:defRPr>
            </a:lvl1pPr>
          </a:lstStyle>
          <a:p>
            <a:r>
              <a:rPr lang="en-US"/>
              <a:t>KPU Teaching and Learning, CC-BY-SA</a:t>
            </a:r>
            <a:endParaRPr lang="en-US" dirty="0"/>
          </a:p>
        </p:txBody>
      </p:sp>
    </p:spTree>
    <p:extLst>
      <p:ext uri="{BB962C8B-B14F-4D97-AF65-F5344CB8AC3E}">
        <p14:creationId xmlns:p14="http://schemas.microsoft.com/office/powerpoint/2010/main" val="2926661813"/>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dt="0"/>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40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4000" kern="1200">
          <a:solidFill>
            <a:schemeClr val="bg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4000" kern="1200">
          <a:solidFill>
            <a:schemeClr val="bg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4000" kern="1200">
          <a:solidFill>
            <a:schemeClr val="bg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4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unesco.org/en/right-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rill.com/edcollbook/title/5689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E9F-5380-4A04-953E-0ED08CE104B5}"/>
              </a:ext>
            </a:extLst>
          </p:cNvPr>
          <p:cNvSpPr>
            <a:spLocks noGrp="1"/>
          </p:cNvSpPr>
          <p:nvPr>
            <p:ph type="ctrTitle"/>
          </p:nvPr>
        </p:nvSpPr>
        <p:spPr/>
        <p:txBody>
          <a:bodyPr/>
          <a:lstStyle/>
          <a:p>
            <a:r>
              <a:rPr lang="en-US" dirty="0"/>
              <a:t>What is Open?</a:t>
            </a:r>
          </a:p>
        </p:txBody>
      </p:sp>
      <p:sp>
        <p:nvSpPr>
          <p:cNvPr id="3" name="Subtitle 2">
            <a:extLst>
              <a:ext uri="{FF2B5EF4-FFF2-40B4-BE49-F238E27FC236}">
                <a16:creationId xmlns:a16="http://schemas.microsoft.com/office/drawing/2014/main" id="{71A49DBF-114F-4F6A-A20A-BC28BD157464}"/>
              </a:ext>
            </a:extLst>
          </p:cNvPr>
          <p:cNvSpPr>
            <a:spLocks noGrp="1"/>
          </p:cNvSpPr>
          <p:nvPr>
            <p:ph type="subTitle" idx="1"/>
          </p:nvPr>
        </p:nvSpPr>
        <p:spPr/>
        <p:txBody>
          <a:bodyPr/>
          <a:lstStyle/>
          <a:p>
            <a:r>
              <a:rPr lang="en-US" dirty="0"/>
              <a:t>Open Pedagogy</a:t>
            </a:r>
          </a:p>
        </p:txBody>
      </p:sp>
    </p:spTree>
    <p:extLst>
      <p:ext uri="{BB962C8B-B14F-4D97-AF65-F5344CB8AC3E}">
        <p14:creationId xmlns:p14="http://schemas.microsoft.com/office/powerpoint/2010/main" val="189761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EF299F-069B-4FD3-9BF9-219F028A50CB}"/>
              </a:ext>
            </a:extLst>
          </p:cNvPr>
          <p:cNvSpPr>
            <a:spLocks noGrp="1"/>
          </p:cNvSpPr>
          <p:nvPr>
            <p:ph type="title"/>
          </p:nvPr>
        </p:nvSpPr>
        <p:spPr/>
        <p:txBody>
          <a:bodyPr>
            <a:normAutofit fontScale="90000"/>
          </a:bodyPr>
          <a:lstStyle/>
          <a:p>
            <a:r>
              <a:rPr lang="en-US" dirty="0"/>
              <a:t>Characteristics of Open Pedagogy</a:t>
            </a:r>
          </a:p>
        </p:txBody>
      </p:sp>
      <p:sp>
        <p:nvSpPr>
          <p:cNvPr id="14" name="Content Placeholder 13">
            <a:extLst>
              <a:ext uri="{FF2B5EF4-FFF2-40B4-BE49-F238E27FC236}">
                <a16:creationId xmlns:a16="http://schemas.microsoft.com/office/drawing/2014/main" id="{FA085EE6-6CF1-4516-9864-8A0F825EDB48}"/>
              </a:ext>
            </a:extLst>
          </p:cNvPr>
          <p:cNvSpPr>
            <a:spLocks noGrp="1"/>
          </p:cNvSpPr>
          <p:nvPr>
            <p:ph idx="1"/>
          </p:nvPr>
        </p:nvSpPr>
        <p:spPr/>
        <p:txBody>
          <a:bodyPr>
            <a:noAutofit/>
          </a:bodyPr>
          <a:lstStyle/>
          <a:p>
            <a:pPr marL="0" indent="0">
              <a:buNone/>
            </a:pPr>
            <a:r>
              <a:rPr lang="en-US" dirty="0"/>
              <a:t>The characteristics of open pedagogy are:</a:t>
            </a:r>
          </a:p>
          <a:p>
            <a:pPr marL="457200" indent="-457200"/>
            <a:r>
              <a:rPr lang="en-US" dirty="0"/>
              <a:t>Incorporating feedback</a:t>
            </a:r>
          </a:p>
          <a:p>
            <a:pPr marL="457200" indent="-457200"/>
            <a:r>
              <a:rPr lang="en-US" dirty="0"/>
              <a:t>Providing options</a:t>
            </a:r>
          </a:p>
          <a:p>
            <a:pPr marL="457200" indent="-457200"/>
            <a:r>
              <a:rPr lang="en-US" dirty="0"/>
              <a:t>Encouraging ownership</a:t>
            </a:r>
          </a:p>
          <a:p>
            <a:pPr marL="457200" indent="-457200"/>
            <a:r>
              <a:rPr lang="en-US" dirty="0"/>
              <a:t>Having value beyond knowledge</a:t>
            </a:r>
          </a:p>
          <a:p>
            <a:pPr marL="457200" indent="-457200"/>
            <a:r>
              <a:rPr lang="en-US" dirty="0"/>
              <a:t>Sharing with others</a:t>
            </a:r>
          </a:p>
        </p:txBody>
      </p:sp>
      <p:sp>
        <p:nvSpPr>
          <p:cNvPr id="2" name="Footer Placeholder 1">
            <a:extLst>
              <a:ext uri="{FF2B5EF4-FFF2-40B4-BE49-F238E27FC236}">
                <a16:creationId xmlns:a16="http://schemas.microsoft.com/office/drawing/2014/main" id="{4031EDDF-8B94-40F4-8B08-117C865F9DE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3080259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EF299F-069B-4FD3-9BF9-219F028A50CB}"/>
              </a:ext>
            </a:extLst>
          </p:cNvPr>
          <p:cNvSpPr>
            <a:spLocks noGrp="1"/>
          </p:cNvSpPr>
          <p:nvPr>
            <p:ph type="title"/>
          </p:nvPr>
        </p:nvSpPr>
        <p:spPr/>
        <p:txBody>
          <a:bodyPr>
            <a:normAutofit fontScale="90000"/>
          </a:bodyPr>
          <a:lstStyle/>
          <a:p>
            <a:r>
              <a:rPr lang="en-US" dirty="0"/>
              <a:t>Characteristics of Open Pedagogy</a:t>
            </a:r>
          </a:p>
        </p:txBody>
      </p:sp>
      <p:sp>
        <p:nvSpPr>
          <p:cNvPr id="3" name="Content Placeholder 2">
            <a:extLst>
              <a:ext uri="{FF2B5EF4-FFF2-40B4-BE49-F238E27FC236}">
                <a16:creationId xmlns:a16="http://schemas.microsoft.com/office/drawing/2014/main" id="{3A891AC8-037A-45E5-80D2-BD3522F1DB70}"/>
              </a:ext>
            </a:extLst>
          </p:cNvPr>
          <p:cNvSpPr>
            <a:spLocks noGrp="1"/>
          </p:cNvSpPr>
          <p:nvPr>
            <p:ph idx="1"/>
          </p:nvPr>
        </p:nvSpPr>
        <p:spPr/>
        <p:txBody>
          <a:bodyPr>
            <a:noAutofit/>
          </a:bodyPr>
          <a:lstStyle/>
          <a:p>
            <a:pPr marL="0" indent="0">
              <a:buNone/>
            </a:pPr>
            <a:r>
              <a:rPr lang="en-US" dirty="0"/>
              <a:t>Examples of Open Pedagogy</a:t>
            </a:r>
          </a:p>
          <a:p>
            <a:pPr marL="739775" indent="-508000"/>
            <a:r>
              <a:rPr lang="en-US" dirty="0"/>
              <a:t>Building OERs with students</a:t>
            </a:r>
          </a:p>
          <a:p>
            <a:pPr marL="739775" indent="-508000"/>
            <a:r>
              <a:rPr lang="en-US" sz="4000" dirty="0"/>
              <a:t>Students co-create pieces of the course</a:t>
            </a:r>
          </a:p>
          <a:p>
            <a:pPr marL="739775" indent="-508000"/>
            <a:r>
              <a:rPr lang="en-US" sz="4000" dirty="0"/>
              <a:t>Asking students for feedback about assignment instructions</a:t>
            </a:r>
          </a:p>
        </p:txBody>
      </p:sp>
      <p:sp>
        <p:nvSpPr>
          <p:cNvPr id="2" name="Footer Placeholder 1">
            <a:extLst>
              <a:ext uri="{FF2B5EF4-FFF2-40B4-BE49-F238E27FC236}">
                <a16:creationId xmlns:a16="http://schemas.microsoft.com/office/drawing/2014/main" id="{4031EDDF-8B94-40F4-8B08-117C865F9DE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30385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EF299F-069B-4FD3-9BF9-219F028A50CB}"/>
              </a:ext>
            </a:extLst>
          </p:cNvPr>
          <p:cNvSpPr>
            <a:spLocks noGrp="1"/>
          </p:cNvSpPr>
          <p:nvPr>
            <p:ph type="title"/>
          </p:nvPr>
        </p:nvSpPr>
        <p:spPr/>
        <p:txBody>
          <a:bodyPr>
            <a:normAutofit fontScale="90000"/>
          </a:bodyPr>
          <a:lstStyle/>
          <a:p>
            <a:r>
              <a:rPr lang="en-US" dirty="0"/>
              <a:t>Characteristics of Open Pedagogy</a:t>
            </a:r>
          </a:p>
        </p:txBody>
      </p:sp>
      <p:sp>
        <p:nvSpPr>
          <p:cNvPr id="14" name="Content Placeholder 13">
            <a:extLst>
              <a:ext uri="{FF2B5EF4-FFF2-40B4-BE49-F238E27FC236}">
                <a16:creationId xmlns:a16="http://schemas.microsoft.com/office/drawing/2014/main" id="{FA085EE6-6CF1-4516-9864-8A0F825EDB48}"/>
              </a:ext>
            </a:extLst>
          </p:cNvPr>
          <p:cNvSpPr>
            <a:spLocks noGrp="1"/>
          </p:cNvSpPr>
          <p:nvPr>
            <p:ph idx="1"/>
          </p:nvPr>
        </p:nvSpPr>
        <p:spPr/>
        <p:txBody>
          <a:bodyPr>
            <a:noAutofit/>
          </a:bodyPr>
          <a:lstStyle/>
          <a:p>
            <a:pPr marL="0" indent="0">
              <a:buNone/>
            </a:pPr>
            <a:r>
              <a:rPr lang="en-US" dirty="0"/>
              <a:t>The characteristics of open pedagogy are:</a:t>
            </a:r>
          </a:p>
          <a:p>
            <a:pPr marL="739775" indent="-449263"/>
            <a:r>
              <a:rPr lang="en-US" dirty="0"/>
              <a:t>Incorporating feedback</a:t>
            </a:r>
          </a:p>
          <a:p>
            <a:pPr marL="739775" indent="-449263"/>
            <a:r>
              <a:rPr lang="en-US" dirty="0"/>
              <a:t>Providing options</a:t>
            </a:r>
          </a:p>
          <a:p>
            <a:pPr marL="739775" indent="-449263"/>
            <a:r>
              <a:rPr lang="en-US" dirty="0"/>
              <a:t>Encouraging ownership</a:t>
            </a:r>
          </a:p>
          <a:p>
            <a:pPr marL="739775" indent="-449263"/>
            <a:r>
              <a:rPr lang="en-US" dirty="0"/>
              <a:t>Having value beyond knowledge</a:t>
            </a:r>
          </a:p>
          <a:p>
            <a:pPr marL="739775" indent="-449263"/>
            <a:r>
              <a:rPr lang="en-US" dirty="0"/>
              <a:t>Sharing with others</a:t>
            </a:r>
          </a:p>
        </p:txBody>
      </p:sp>
      <p:sp>
        <p:nvSpPr>
          <p:cNvPr id="2" name="Footer Placeholder 1">
            <a:extLst>
              <a:ext uri="{FF2B5EF4-FFF2-40B4-BE49-F238E27FC236}">
                <a16:creationId xmlns:a16="http://schemas.microsoft.com/office/drawing/2014/main" id="{4031EDDF-8B94-40F4-8B08-117C865F9DEE}"/>
              </a:ext>
            </a:extLst>
          </p:cNvPr>
          <p:cNvSpPr>
            <a:spLocks noGrp="1"/>
          </p:cNvSpPr>
          <p:nvPr>
            <p:ph type="ftr" sz="quarter" idx="11"/>
          </p:nvPr>
        </p:nvSpPr>
        <p:spPr/>
        <p:txBody>
          <a:bodyPr/>
          <a:lstStyle/>
          <a:p>
            <a:r>
              <a:rPr lang="en-US" dirty="0"/>
              <a:t>KPU Teaching and Learning, CC-BY-SA</a:t>
            </a:r>
          </a:p>
        </p:txBody>
      </p:sp>
    </p:spTree>
    <p:extLst>
      <p:ext uri="{BB962C8B-B14F-4D97-AF65-F5344CB8AC3E}">
        <p14:creationId xmlns:p14="http://schemas.microsoft.com/office/powerpoint/2010/main" val="386673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727EEF-9EE1-4471-B2A2-526845468500}"/>
              </a:ext>
            </a:extLst>
          </p:cNvPr>
          <p:cNvSpPr>
            <a:spLocks noGrp="1"/>
          </p:cNvSpPr>
          <p:nvPr>
            <p:ph type="ftr" sz="quarter" idx="11"/>
          </p:nvPr>
        </p:nvSpPr>
        <p:spPr/>
        <p:txBody>
          <a:bodyPr/>
          <a:lstStyle/>
          <a:p>
            <a:r>
              <a:rPr lang="en-US"/>
              <a:t>KPU Teaching and Learning, CC-BY-SA</a:t>
            </a:r>
            <a:endParaRPr lang="en-US" dirty="0"/>
          </a:p>
        </p:txBody>
      </p:sp>
      <p:sp>
        <p:nvSpPr>
          <p:cNvPr id="12" name="Title 11">
            <a:extLst>
              <a:ext uri="{FF2B5EF4-FFF2-40B4-BE49-F238E27FC236}">
                <a16:creationId xmlns:a16="http://schemas.microsoft.com/office/drawing/2014/main" id="{55589494-4DB9-4F15-8E49-1202181C2903}"/>
              </a:ext>
            </a:extLst>
          </p:cNvPr>
          <p:cNvSpPr>
            <a:spLocks noGrp="1"/>
          </p:cNvSpPr>
          <p:nvPr>
            <p:ph type="title"/>
          </p:nvPr>
        </p:nvSpPr>
        <p:spPr/>
        <p:txBody>
          <a:bodyPr anchor="ctr"/>
          <a:lstStyle/>
          <a:p>
            <a:r>
              <a:rPr lang="en-US" dirty="0"/>
              <a:t>Engaging in Open Pedagogy</a:t>
            </a:r>
          </a:p>
        </p:txBody>
      </p:sp>
    </p:spTree>
    <p:extLst>
      <p:ext uri="{BB962C8B-B14F-4D97-AF65-F5344CB8AC3E}">
        <p14:creationId xmlns:p14="http://schemas.microsoft.com/office/powerpoint/2010/main" val="10241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365C-10A1-40BC-9BEB-530F18F1F35A}"/>
              </a:ext>
            </a:extLst>
          </p:cNvPr>
          <p:cNvSpPr>
            <a:spLocks noGrp="1"/>
          </p:cNvSpPr>
          <p:nvPr>
            <p:ph type="title"/>
          </p:nvPr>
        </p:nvSpPr>
        <p:spPr/>
        <p:txBody>
          <a:bodyPr/>
          <a:lstStyle/>
          <a:p>
            <a:r>
              <a:rPr lang="en-US" dirty="0"/>
              <a:t>Engaging in Open Pedagogy</a:t>
            </a:r>
          </a:p>
        </p:txBody>
      </p:sp>
      <p:sp>
        <p:nvSpPr>
          <p:cNvPr id="3" name="Content Placeholder 2">
            <a:extLst>
              <a:ext uri="{FF2B5EF4-FFF2-40B4-BE49-F238E27FC236}">
                <a16:creationId xmlns:a16="http://schemas.microsoft.com/office/drawing/2014/main" id="{2115E621-0DC1-459F-8ACF-EDF313BC7899}"/>
              </a:ext>
            </a:extLst>
          </p:cNvPr>
          <p:cNvSpPr>
            <a:spLocks noGrp="1"/>
          </p:cNvSpPr>
          <p:nvPr>
            <p:ph idx="1"/>
          </p:nvPr>
        </p:nvSpPr>
        <p:spPr/>
        <p:txBody>
          <a:bodyPr/>
          <a:lstStyle/>
          <a:p>
            <a:pPr marL="0" indent="0" algn="ctr">
              <a:buNone/>
            </a:pPr>
            <a:r>
              <a:rPr lang="en-US" sz="5400" dirty="0">
                <a:latin typeface="Courgette" panose="02000603070400060004" pitchFamily="2" charset="0"/>
              </a:rPr>
              <a:t>Renewable</a:t>
            </a:r>
            <a:r>
              <a:rPr lang="en-US" sz="5400" dirty="0"/>
              <a:t> Assignments</a:t>
            </a:r>
          </a:p>
          <a:p>
            <a:pPr marL="0" indent="0" algn="ctr">
              <a:buNone/>
            </a:pPr>
            <a:r>
              <a:rPr lang="en-US" sz="5400" dirty="0"/>
              <a:t>vs</a:t>
            </a:r>
          </a:p>
          <a:p>
            <a:pPr marL="0" indent="0" algn="ctr">
              <a:buNone/>
            </a:pPr>
            <a:r>
              <a:rPr lang="en-US" sz="5400" dirty="0">
                <a:latin typeface="Courgette" panose="02000603070400060004" pitchFamily="2" charset="0"/>
              </a:rPr>
              <a:t>Disposable</a:t>
            </a:r>
            <a:r>
              <a:rPr lang="en-US" sz="5400" dirty="0"/>
              <a:t> Assignments</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dirty="0"/>
              <a:t>KPU Teaching and Learning, CC-BY-SA</a:t>
            </a:r>
          </a:p>
        </p:txBody>
      </p:sp>
    </p:spTree>
    <p:extLst>
      <p:ext uri="{BB962C8B-B14F-4D97-AF65-F5344CB8AC3E}">
        <p14:creationId xmlns:p14="http://schemas.microsoft.com/office/powerpoint/2010/main" val="3118095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E52C-0FD7-44FB-919E-541AA549CFC3}"/>
              </a:ext>
            </a:extLst>
          </p:cNvPr>
          <p:cNvSpPr>
            <a:spLocks noGrp="1"/>
          </p:cNvSpPr>
          <p:nvPr>
            <p:ph type="title"/>
          </p:nvPr>
        </p:nvSpPr>
        <p:spPr/>
        <p:txBody>
          <a:bodyPr/>
          <a:lstStyle/>
          <a:p>
            <a:r>
              <a:rPr lang="en-US" dirty="0"/>
              <a:t>Incorporate Feedback</a:t>
            </a:r>
          </a:p>
        </p:txBody>
      </p:sp>
      <p:sp>
        <p:nvSpPr>
          <p:cNvPr id="19" name="Text Placeholder 18">
            <a:extLst>
              <a:ext uri="{FF2B5EF4-FFF2-40B4-BE49-F238E27FC236}">
                <a16:creationId xmlns:a16="http://schemas.microsoft.com/office/drawing/2014/main" id="{3F004674-3ABA-4A47-8646-EB0A1F7E882D}"/>
              </a:ext>
            </a:extLst>
          </p:cNvPr>
          <p:cNvSpPr>
            <a:spLocks noGrp="1"/>
          </p:cNvSpPr>
          <p:nvPr>
            <p:ph idx="1"/>
          </p:nvPr>
        </p:nvSpPr>
        <p:spPr/>
        <p:txBody>
          <a:bodyPr/>
          <a:lstStyle/>
          <a:p>
            <a:pPr marL="571500" indent="-571500" algn="l">
              <a:buFont typeface="Arial" panose="020B0604020202020204" pitchFamily="34" charset="0"/>
              <a:buChar char="•"/>
            </a:pPr>
            <a:r>
              <a:rPr lang="en-US" dirty="0"/>
              <a:t>Peer to peer</a:t>
            </a:r>
          </a:p>
          <a:p>
            <a:pPr marL="571500" indent="-571500" algn="l">
              <a:buFont typeface="Arial" panose="020B0604020202020204" pitchFamily="34" charset="0"/>
              <a:buChar char="•"/>
            </a:pPr>
            <a:r>
              <a:rPr lang="en-US" sz="4000" dirty="0"/>
              <a:t>Teacher to student</a:t>
            </a:r>
          </a:p>
          <a:p>
            <a:pPr marL="571500" indent="-571500" algn="l">
              <a:buFont typeface="Arial" panose="020B0604020202020204" pitchFamily="34" charset="0"/>
              <a:buChar char="•"/>
            </a:pPr>
            <a:r>
              <a:rPr lang="en-US" sz="4000" dirty="0"/>
              <a:t>Student to teacher</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23" name="Picture 22">
            <a:extLst>
              <a:ext uri="{FF2B5EF4-FFF2-40B4-BE49-F238E27FC236}">
                <a16:creationId xmlns:a16="http://schemas.microsoft.com/office/drawing/2014/main" id="{7C3DDC05-FD4C-48FA-972A-8EED4C284269}"/>
              </a:ext>
            </a:extLst>
          </p:cNvPr>
          <p:cNvPicPr>
            <a:picLocks noChangeAspect="1"/>
          </p:cNvPicPr>
          <p:nvPr/>
        </p:nvPicPr>
        <p:blipFill>
          <a:blip r:embed="rId3"/>
          <a:stretch>
            <a:fillRect/>
          </a:stretch>
        </p:blipFill>
        <p:spPr>
          <a:xfrm>
            <a:off x="8662814" y="194236"/>
            <a:ext cx="3190656" cy="6454736"/>
          </a:xfrm>
          <a:prstGeom prst="rect">
            <a:avLst/>
          </a:prstGeom>
        </p:spPr>
      </p:pic>
    </p:spTree>
    <p:extLst>
      <p:ext uri="{BB962C8B-B14F-4D97-AF65-F5344CB8AC3E}">
        <p14:creationId xmlns:p14="http://schemas.microsoft.com/office/powerpoint/2010/main" val="243136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E52C-0FD7-44FB-919E-541AA549CFC3}"/>
              </a:ext>
            </a:extLst>
          </p:cNvPr>
          <p:cNvSpPr>
            <a:spLocks noGrp="1"/>
          </p:cNvSpPr>
          <p:nvPr>
            <p:ph type="title"/>
          </p:nvPr>
        </p:nvSpPr>
        <p:spPr/>
        <p:txBody>
          <a:bodyPr/>
          <a:lstStyle/>
          <a:p>
            <a:r>
              <a:rPr lang="en-US" dirty="0"/>
              <a:t>Provide Options</a:t>
            </a:r>
          </a:p>
        </p:txBody>
      </p:sp>
      <p:sp>
        <p:nvSpPr>
          <p:cNvPr id="19" name="Text Placeholder 18">
            <a:extLst>
              <a:ext uri="{FF2B5EF4-FFF2-40B4-BE49-F238E27FC236}">
                <a16:creationId xmlns:a16="http://schemas.microsoft.com/office/drawing/2014/main" id="{3F004674-3ABA-4A47-8646-EB0A1F7E882D}"/>
              </a:ext>
            </a:extLst>
          </p:cNvPr>
          <p:cNvSpPr>
            <a:spLocks noGrp="1"/>
          </p:cNvSpPr>
          <p:nvPr>
            <p:ph idx="1"/>
          </p:nvPr>
        </p:nvSpPr>
        <p:spPr/>
        <p:txBody>
          <a:bodyPr>
            <a:normAutofit/>
          </a:bodyPr>
          <a:lstStyle/>
          <a:p>
            <a:pPr marL="571500" indent="-571500" algn="l">
              <a:buFont typeface="Arial" panose="020B0604020202020204" pitchFamily="34" charset="0"/>
              <a:buChar char="•"/>
            </a:pPr>
            <a:r>
              <a:rPr lang="en-US" dirty="0"/>
              <a:t>What they create</a:t>
            </a:r>
          </a:p>
          <a:p>
            <a:pPr marL="571500" indent="-571500" algn="l">
              <a:buFont typeface="Arial" panose="020B0604020202020204" pitchFamily="34" charset="0"/>
              <a:buChar char="•"/>
            </a:pPr>
            <a:r>
              <a:rPr lang="en-US" sz="4000" dirty="0"/>
              <a:t>Tools they use</a:t>
            </a:r>
          </a:p>
          <a:p>
            <a:pPr marL="571500" indent="-571500" algn="l">
              <a:buFont typeface="Arial" panose="020B0604020202020204" pitchFamily="34" charset="0"/>
              <a:buChar char="•"/>
            </a:pPr>
            <a:r>
              <a:rPr lang="en-US" sz="4000" dirty="0"/>
              <a:t>How they demonstrate</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23" name="Picture 22">
            <a:extLst>
              <a:ext uri="{FF2B5EF4-FFF2-40B4-BE49-F238E27FC236}">
                <a16:creationId xmlns:a16="http://schemas.microsoft.com/office/drawing/2014/main" id="{7C3DDC05-FD4C-48FA-972A-8EED4C284269}"/>
              </a:ext>
            </a:extLst>
          </p:cNvPr>
          <p:cNvPicPr>
            <a:picLocks noChangeAspect="1"/>
          </p:cNvPicPr>
          <p:nvPr/>
        </p:nvPicPr>
        <p:blipFill>
          <a:blip r:embed="rId3"/>
          <a:stretch>
            <a:fillRect/>
          </a:stretch>
        </p:blipFill>
        <p:spPr>
          <a:xfrm>
            <a:off x="8655502" y="194236"/>
            <a:ext cx="3190655" cy="6454736"/>
          </a:xfrm>
          <a:prstGeom prst="rect">
            <a:avLst/>
          </a:prstGeom>
        </p:spPr>
      </p:pic>
    </p:spTree>
    <p:extLst>
      <p:ext uri="{BB962C8B-B14F-4D97-AF65-F5344CB8AC3E}">
        <p14:creationId xmlns:p14="http://schemas.microsoft.com/office/powerpoint/2010/main" val="318066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E52C-0FD7-44FB-919E-541AA549CFC3}"/>
              </a:ext>
            </a:extLst>
          </p:cNvPr>
          <p:cNvSpPr>
            <a:spLocks noGrp="1"/>
          </p:cNvSpPr>
          <p:nvPr>
            <p:ph type="title"/>
          </p:nvPr>
        </p:nvSpPr>
        <p:spPr/>
        <p:txBody>
          <a:bodyPr/>
          <a:lstStyle/>
          <a:p>
            <a:r>
              <a:rPr lang="en-US" dirty="0"/>
              <a:t>Encourage Ownership</a:t>
            </a:r>
          </a:p>
        </p:txBody>
      </p:sp>
      <p:sp>
        <p:nvSpPr>
          <p:cNvPr id="19" name="Text Placeholder 18">
            <a:extLst>
              <a:ext uri="{FF2B5EF4-FFF2-40B4-BE49-F238E27FC236}">
                <a16:creationId xmlns:a16="http://schemas.microsoft.com/office/drawing/2014/main" id="{3F004674-3ABA-4A47-8646-EB0A1F7E882D}"/>
              </a:ext>
            </a:extLst>
          </p:cNvPr>
          <p:cNvSpPr>
            <a:spLocks noGrp="1"/>
          </p:cNvSpPr>
          <p:nvPr>
            <p:ph idx="1"/>
          </p:nvPr>
        </p:nvSpPr>
        <p:spPr/>
        <p:txBody>
          <a:bodyPr>
            <a:normAutofit/>
          </a:bodyPr>
          <a:lstStyle/>
          <a:p>
            <a:pPr marL="571500" indent="-571500" algn="l">
              <a:buFont typeface="Arial" panose="020B0604020202020204" pitchFamily="34" charset="0"/>
              <a:buChar char="•"/>
            </a:pPr>
            <a:r>
              <a:rPr lang="en-US" dirty="0"/>
              <a:t>Create their own topics</a:t>
            </a:r>
          </a:p>
          <a:p>
            <a:pPr marL="571500" indent="-571500" algn="l">
              <a:buFont typeface="Arial" panose="020B0604020202020204" pitchFamily="34" charset="0"/>
              <a:buChar char="•"/>
            </a:pPr>
            <a:r>
              <a:rPr lang="en-US" sz="4000" dirty="0"/>
              <a:t>Personalize a topic</a:t>
            </a:r>
          </a:p>
          <a:p>
            <a:pPr marL="571500" indent="-571500" algn="l">
              <a:buFont typeface="Arial" panose="020B0604020202020204" pitchFamily="34" charset="0"/>
              <a:buChar char="•"/>
            </a:pPr>
            <a:r>
              <a:rPr lang="en-US" sz="4000" dirty="0"/>
              <a:t>Co-create rubric</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23" name="Picture 22">
            <a:extLst>
              <a:ext uri="{FF2B5EF4-FFF2-40B4-BE49-F238E27FC236}">
                <a16:creationId xmlns:a16="http://schemas.microsoft.com/office/drawing/2014/main" id="{7C3DDC05-FD4C-48FA-972A-8EED4C284269}"/>
              </a:ext>
            </a:extLst>
          </p:cNvPr>
          <p:cNvPicPr>
            <a:picLocks noChangeAspect="1"/>
          </p:cNvPicPr>
          <p:nvPr/>
        </p:nvPicPr>
        <p:blipFill>
          <a:blip r:embed="rId3"/>
          <a:stretch>
            <a:fillRect/>
          </a:stretch>
        </p:blipFill>
        <p:spPr>
          <a:xfrm>
            <a:off x="8662815" y="209028"/>
            <a:ext cx="3190656" cy="6454737"/>
          </a:xfrm>
          <a:prstGeom prst="rect">
            <a:avLst/>
          </a:prstGeom>
        </p:spPr>
      </p:pic>
    </p:spTree>
    <p:extLst>
      <p:ext uri="{BB962C8B-B14F-4D97-AF65-F5344CB8AC3E}">
        <p14:creationId xmlns:p14="http://schemas.microsoft.com/office/powerpoint/2010/main" val="279347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E52C-0FD7-44FB-919E-541AA549CFC3}"/>
              </a:ext>
            </a:extLst>
          </p:cNvPr>
          <p:cNvSpPr>
            <a:spLocks noGrp="1"/>
          </p:cNvSpPr>
          <p:nvPr>
            <p:ph type="title"/>
          </p:nvPr>
        </p:nvSpPr>
        <p:spPr/>
        <p:txBody>
          <a:bodyPr/>
          <a:lstStyle/>
          <a:p>
            <a:r>
              <a:rPr lang="en-US" dirty="0"/>
              <a:t>Value Beyond Knowledge</a:t>
            </a:r>
          </a:p>
        </p:txBody>
      </p:sp>
      <p:sp>
        <p:nvSpPr>
          <p:cNvPr id="19" name="Text Placeholder 18">
            <a:extLst>
              <a:ext uri="{FF2B5EF4-FFF2-40B4-BE49-F238E27FC236}">
                <a16:creationId xmlns:a16="http://schemas.microsoft.com/office/drawing/2014/main" id="{3F004674-3ABA-4A47-8646-EB0A1F7E882D}"/>
              </a:ext>
            </a:extLst>
          </p:cNvPr>
          <p:cNvSpPr>
            <a:spLocks noGrp="1"/>
          </p:cNvSpPr>
          <p:nvPr>
            <p:ph idx="1"/>
          </p:nvPr>
        </p:nvSpPr>
        <p:spPr/>
        <p:txBody>
          <a:bodyPr>
            <a:normAutofit/>
          </a:bodyPr>
          <a:lstStyle/>
          <a:p>
            <a:pPr marL="571500" indent="-571500" algn="l">
              <a:buFont typeface="Arial" panose="020B0604020202020204" pitchFamily="34" charset="0"/>
              <a:buChar char="•"/>
            </a:pPr>
            <a:r>
              <a:rPr lang="en-US" dirty="0"/>
              <a:t>Development of other skills</a:t>
            </a:r>
          </a:p>
          <a:p>
            <a:pPr marL="571500" indent="-571500" algn="l">
              <a:buFont typeface="Arial" panose="020B0604020202020204" pitchFamily="34" charset="0"/>
              <a:buChar char="•"/>
            </a:pPr>
            <a:r>
              <a:rPr lang="en-US" sz="4000" dirty="0"/>
              <a:t>New tools and platforms</a:t>
            </a:r>
          </a:p>
          <a:p>
            <a:pPr marL="571500" indent="-571500" algn="l">
              <a:buFont typeface="Arial" panose="020B0604020202020204" pitchFamily="34" charset="0"/>
              <a:buChar char="•"/>
            </a:pPr>
            <a:r>
              <a:rPr lang="en-US" sz="4000" dirty="0"/>
              <a:t>Reflect on relation to concepts</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23" name="Picture 22">
            <a:extLst>
              <a:ext uri="{FF2B5EF4-FFF2-40B4-BE49-F238E27FC236}">
                <a16:creationId xmlns:a16="http://schemas.microsoft.com/office/drawing/2014/main" id="{7C3DDC05-FD4C-48FA-972A-8EED4C284269}"/>
              </a:ext>
            </a:extLst>
          </p:cNvPr>
          <p:cNvPicPr>
            <a:picLocks noChangeAspect="1"/>
          </p:cNvPicPr>
          <p:nvPr/>
        </p:nvPicPr>
        <p:blipFill>
          <a:blip r:embed="rId3"/>
          <a:stretch>
            <a:fillRect/>
          </a:stretch>
        </p:blipFill>
        <p:spPr>
          <a:xfrm>
            <a:off x="8662816" y="209028"/>
            <a:ext cx="3190654" cy="6454736"/>
          </a:xfrm>
          <a:prstGeom prst="rect">
            <a:avLst/>
          </a:prstGeom>
        </p:spPr>
      </p:pic>
    </p:spTree>
    <p:extLst>
      <p:ext uri="{BB962C8B-B14F-4D97-AF65-F5344CB8AC3E}">
        <p14:creationId xmlns:p14="http://schemas.microsoft.com/office/powerpoint/2010/main" val="410095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E52C-0FD7-44FB-919E-541AA549CFC3}"/>
              </a:ext>
            </a:extLst>
          </p:cNvPr>
          <p:cNvSpPr>
            <a:spLocks noGrp="1"/>
          </p:cNvSpPr>
          <p:nvPr>
            <p:ph type="title"/>
          </p:nvPr>
        </p:nvSpPr>
        <p:spPr/>
        <p:txBody>
          <a:bodyPr/>
          <a:lstStyle/>
          <a:p>
            <a:r>
              <a:rPr lang="en-US" dirty="0"/>
              <a:t>Shared With Others</a:t>
            </a:r>
          </a:p>
        </p:txBody>
      </p:sp>
      <p:sp>
        <p:nvSpPr>
          <p:cNvPr id="19" name="Text Placeholder 18">
            <a:extLst>
              <a:ext uri="{FF2B5EF4-FFF2-40B4-BE49-F238E27FC236}">
                <a16:creationId xmlns:a16="http://schemas.microsoft.com/office/drawing/2014/main" id="{3F004674-3ABA-4A47-8646-EB0A1F7E882D}"/>
              </a:ext>
            </a:extLst>
          </p:cNvPr>
          <p:cNvSpPr>
            <a:spLocks noGrp="1"/>
          </p:cNvSpPr>
          <p:nvPr>
            <p:ph idx="1"/>
          </p:nvPr>
        </p:nvSpPr>
        <p:spPr/>
        <p:txBody>
          <a:bodyPr>
            <a:normAutofit/>
          </a:bodyPr>
          <a:lstStyle/>
          <a:p>
            <a:pPr marL="571500" indent="-571500" algn="l">
              <a:buFont typeface="Arial" panose="020B0604020202020204" pitchFamily="34" charset="0"/>
              <a:buChar char="•"/>
            </a:pPr>
            <a:r>
              <a:rPr lang="en-US" dirty="0"/>
              <a:t>Create an OER</a:t>
            </a:r>
          </a:p>
          <a:p>
            <a:pPr marL="571500" indent="-571500" algn="l">
              <a:buFont typeface="Arial" panose="020B0604020202020204" pitchFamily="34" charset="0"/>
              <a:buChar char="•"/>
            </a:pPr>
            <a:r>
              <a:rPr lang="en-US" sz="4000" dirty="0"/>
              <a:t>Develop guides/walkthroughs</a:t>
            </a:r>
          </a:p>
          <a:p>
            <a:pPr marL="571500" indent="-571500" algn="l">
              <a:buFont typeface="Arial" panose="020B0604020202020204" pitchFamily="34" charset="0"/>
              <a:buChar char="•"/>
            </a:pPr>
            <a:r>
              <a:rPr lang="en-US" sz="4000" dirty="0"/>
              <a:t>Work in public spaces</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23" name="Picture 22">
            <a:extLst>
              <a:ext uri="{FF2B5EF4-FFF2-40B4-BE49-F238E27FC236}">
                <a16:creationId xmlns:a16="http://schemas.microsoft.com/office/drawing/2014/main" id="{7C3DDC05-FD4C-48FA-972A-8EED4C284269}"/>
              </a:ext>
            </a:extLst>
          </p:cNvPr>
          <p:cNvPicPr>
            <a:picLocks noChangeAspect="1"/>
          </p:cNvPicPr>
          <p:nvPr/>
        </p:nvPicPr>
        <p:blipFill>
          <a:blip r:embed="rId3"/>
          <a:stretch>
            <a:fillRect/>
          </a:stretch>
        </p:blipFill>
        <p:spPr>
          <a:xfrm>
            <a:off x="8662814" y="194236"/>
            <a:ext cx="3190656" cy="6454737"/>
          </a:xfrm>
          <a:prstGeom prst="rect">
            <a:avLst/>
          </a:prstGeom>
        </p:spPr>
      </p:pic>
    </p:spTree>
    <p:extLst>
      <p:ext uri="{BB962C8B-B14F-4D97-AF65-F5344CB8AC3E}">
        <p14:creationId xmlns:p14="http://schemas.microsoft.com/office/powerpoint/2010/main" val="3158303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C7244B-1FE5-4449-955F-01876138B09C}"/>
              </a:ext>
            </a:extLst>
          </p:cNvPr>
          <p:cNvSpPr>
            <a:spLocks noGrp="1"/>
          </p:cNvSpPr>
          <p:nvPr>
            <p:ph type="body" idx="1"/>
          </p:nvPr>
        </p:nvSpPr>
        <p:spPr/>
        <p:txBody>
          <a:bodyPr>
            <a:normAutofit/>
          </a:bodyPr>
          <a:lstStyle/>
          <a:p>
            <a:pPr marL="571500" indent="-571500">
              <a:buFont typeface="Arial" panose="020B0604020202020204" pitchFamily="34" charset="0"/>
              <a:buChar char="•"/>
            </a:pPr>
            <a:r>
              <a:rPr lang="en-US" dirty="0"/>
              <a:t>What is open pedagogy</a:t>
            </a:r>
          </a:p>
          <a:p>
            <a:pPr marL="571500" indent="-571500">
              <a:buFont typeface="Arial" panose="020B0604020202020204" pitchFamily="34" charset="0"/>
              <a:buChar char="•"/>
            </a:pPr>
            <a:r>
              <a:rPr lang="en-US" dirty="0"/>
              <a:t>How open pedagogy works</a:t>
            </a:r>
          </a:p>
          <a:p>
            <a:pPr marL="571500" indent="-571500">
              <a:buFont typeface="Arial" panose="020B0604020202020204" pitchFamily="34" charset="0"/>
              <a:buChar char="•"/>
            </a:pPr>
            <a:r>
              <a:rPr lang="en-US" dirty="0"/>
              <a:t>How to engage in open pedagogy</a:t>
            </a:r>
          </a:p>
        </p:txBody>
      </p:sp>
      <p:sp>
        <p:nvSpPr>
          <p:cNvPr id="4" name="Footer Placeholder 3">
            <a:extLst>
              <a:ext uri="{FF2B5EF4-FFF2-40B4-BE49-F238E27FC236}">
                <a16:creationId xmlns:a16="http://schemas.microsoft.com/office/drawing/2014/main" id="{A3F481BF-05B0-4B4C-A24C-3D089236C5D2}"/>
              </a:ext>
            </a:extLst>
          </p:cNvPr>
          <p:cNvSpPr>
            <a:spLocks noGrp="1"/>
          </p:cNvSpPr>
          <p:nvPr>
            <p:ph type="ftr" sz="quarter" idx="11"/>
          </p:nvPr>
        </p:nvSpPr>
        <p:spPr/>
        <p:txBody>
          <a:bodyPr/>
          <a:lstStyle/>
          <a:p>
            <a:r>
              <a:rPr lang="en-US"/>
              <a:t>KPU Teaching and Learning, CC-BY-SA</a:t>
            </a:r>
            <a:endParaRPr lang="en-US" dirty="0"/>
          </a:p>
        </p:txBody>
      </p:sp>
      <p:sp>
        <p:nvSpPr>
          <p:cNvPr id="3" name="Title 2">
            <a:extLst>
              <a:ext uri="{FF2B5EF4-FFF2-40B4-BE49-F238E27FC236}">
                <a16:creationId xmlns:a16="http://schemas.microsoft.com/office/drawing/2014/main" id="{99B59FC1-CE3F-49F9-BFF8-1CD837A2E4F4}"/>
              </a:ext>
            </a:extLst>
          </p:cNvPr>
          <p:cNvSpPr>
            <a:spLocks noGrp="1"/>
          </p:cNvSpPr>
          <p:nvPr>
            <p:ph type="title"/>
          </p:nvPr>
        </p:nvSpPr>
        <p:spPr/>
        <p:txBody>
          <a:bodyPr/>
          <a:lstStyle/>
          <a:p>
            <a:r>
              <a:rPr lang="en-US"/>
              <a:t>In Today’s Session</a:t>
            </a:r>
            <a:endParaRPr lang="en-US" dirty="0"/>
          </a:p>
        </p:txBody>
      </p:sp>
    </p:spTree>
    <p:extLst>
      <p:ext uri="{BB962C8B-B14F-4D97-AF65-F5344CB8AC3E}">
        <p14:creationId xmlns:p14="http://schemas.microsoft.com/office/powerpoint/2010/main" val="4281728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2B8CE6-A069-4EF6-87B9-A922D5885D9B}"/>
              </a:ext>
            </a:extLst>
          </p:cNvPr>
          <p:cNvPicPr>
            <a:picLocks noChangeAspect="1"/>
          </p:cNvPicPr>
          <p:nvPr/>
        </p:nvPicPr>
        <p:blipFill>
          <a:blip r:embed="rId3"/>
          <a:stretch>
            <a:fillRect/>
          </a:stretch>
        </p:blipFill>
        <p:spPr>
          <a:xfrm>
            <a:off x="796635" y="0"/>
            <a:ext cx="10598729" cy="6858000"/>
          </a:xfrm>
          <a:prstGeom prst="rect">
            <a:avLst/>
          </a:prstGeom>
        </p:spPr>
      </p:pic>
    </p:spTree>
    <p:extLst>
      <p:ext uri="{BB962C8B-B14F-4D97-AF65-F5344CB8AC3E}">
        <p14:creationId xmlns:p14="http://schemas.microsoft.com/office/powerpoint/2010/main" val="36978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EF299F-069B-4FD3-9BF9-219F028A50CB}"/>
              </a:ext>
            </a:extLst>
          </p:cNvPr>
          <p:cNvSpPr>
            <a:spLocks noGrp="1"/>
          </p:cNvSpPr>
          <p:nvPr>
            <p:ph type="title"/>
          </p:nvPr>
        </p:nvSpPr>
        <p:spPr/>
        <p:txBody>
          <a:bodyPr>
            <a:normAutofit fontScale="90000"/>
          </a:bodyPr>
          <a:lstStyle/>
          <a:p>
            <a:r>
              <a:rPr lang="en-US" dirty="0"/>
              <a:t>Characteristics of Open Pedagogy</a:t>
            </a:r>
          </a:p>
        </p:txBody>
      </p:sp>
      <p:sp>
        <p:nvSpPr>
          <p:cNvPr id="14" name="Content Placeholder 13">
            <a:extLst>
              <a:ext uri="{FF2B5EF4-FFF2-40B4-BE49-F238E27FC236}">
                <a16:creationId xmlns:a16="http://schemas.microsoft.com/office/drawing/2014/main" id="{FA085EE6-6CF1-4516-9864-8A0F825EDB48}"/>
              </a:ext>
            </a:extLst>
          </p:cNvPr>
          <p:cNvSpPr>
            <a:spLocks noGrp="1"/>
          </p:cNvSpPr>
          <p:nvPr>
            <p:ph idx="1"/>
          </p:nvPr>
        </p:nvSpPr>
        <p:spPr/>
        <p:txBody>
          <a:bodyPr>
            <a:noAutofit/>
          </a:bodyPr>
          <a:lstStyle/>
          <a:p>
            <a:pPr marL="0" indent="0">
              <a:buNone/>
            </a:pPr>
            <a:r>
              <a:rPr lang="en-US" dirty="0"/>
              <a:t>The characteristics of open pedagogy are:</a:t>
            </a:r>
          </a:p>
          <a:p>
            <a:pPr marL="739775" indent="-449263"/>
            <a:r>
              <a:rPr lang="en-US" dirty="0"/>
              <a:t>Incorporating feedback</a:t>
            </a:r>
          </a:p>
          <a:p>
            <a:pPr marL="739775" indent="-449263"/>
            <a:r>
              <a:rPr lang="en-US" dirty="0"/>
              <a:t>Providing options</a:t>
            </a:r>
          </a:p>
          <a:p>
            <a:pPr marL="739775" indent="-449263"/>
            <a:r>
              <a:rPr lang="en-US" dirty="0"/>
              <a:t>Encouraging ownership</a:t>
            </a:r>
          </a:p>
          <a:p>
            <a:pPr marL="739775" indent="-449263"/>
            <a:r>
              <a:rPr lang="en-US" dirty="0"/>
              <a:t>Having value beyond knowledge</a:t>
            </a:r>
          </a:p>
          <a:p>
            <a:pPr marL="739775" indent="-449263"/>
            <a:r>
              <a:rPr lang="en-US" dirty="0"/>
              <a:t>Sharing with others</a:t>
            </a:r>
          </a:p>
        </p:txBody>
      </p:sp>
      <p:sp>
        <p:nvSpPr>
          <p:cNvPr id="2" name="Footer Placeholder 1">
            <a:extLst>
              <a:ext uri="{FF2B5EF4-FFF2-40B4-BE49-F238E27FC236}">
                <a16:creationId xmlns:a16="http://schemas.microsoft.com/office/drawing/2014/main" id="{4031EDDF-8B94-40F4-8B08-117C865F9DEE}"/>
              </a:ext>
            </a:extLst>
          </p:cNvPr>
          <p:cNvSpPr>
            <a:spLocks noGrp="1"/>
          </p:cNvSpPr>
          <p:nvPr>
            <p:ph type="ftr" sz="quarter" idx="11"/>
          </p:nvPr>
        </p:nvSpPr>
        <p:spPr/>
        <p:txBody>
          <a:bodyPr/>
          <a:lstStyle/>
          <a:p>
            <a:r>
              <a:rPr lang="en-US" dirty="0"/>
              <a:t>KPU Teaching and Learning, CC-BY-SA</a:t>
            </a:r>
          </a:p>
        </p:txBody>
      </p:sp>
    </p:spTree>
    <p:extLst>
      <p:ext uri="{BB962C8B-B14F-4D97-AF65-F5344CB8AC3E}">
        <p14:creationId xmlns:p14="http://schemas.microsoft.com/office/powerpoint/2010/main" val="375670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C7244B-1FE5-4449-955F-01876138B09C}"/>
              </a:ext>
            </a:extLst>
          </p:cNvPr>
          <p:cNvSpPr>
            <a:spLocks noGrp="1"/>
          </p:cNvSpPr>
          <p:nvPr>
            <p:ph type="body" idx="1"/>
          </p:nvPr>
        </p:nvSpPr>
        <p:spPr/>
        <p:txBody>
          <a:bodyPr>
            <a:noAutofit/>
          </a:bodyPr>
          <a:lstStyle/>
          <a:p>
            <a:r>
              <a:rPr lang="en-US" dirty="0"/>
              <a:t>What is open pedagogy</a:t>
            </a:r>
          </a:p>
          <a:p>
            <a:pPr marL="571500" indent="-571500">
              <a:buFont typeface="Arial" panose="020B0604020202020204" pitchFamily="34" charset="0"/>
              <a:buChar char="•"/>
            </a:pPr>
            <a:r>
              <a:rPr lang="en-US" sz="3600" i="1" dirty="0"/>
              <a:t>Teaching practices that follow principles of open education</a:t>
            </a:r>
          </a:p>
          <a:p>
            <a:r>
              <a:rPr lang="en-US" dirty="0"/>
              <a:t>How open pedagogy works</a:t>
            </a:r>
          </a:p>
          <a:p>
            <a:pPr marL="571500" indent="-571500">
              <a:buFont typeface="Arial" panose="020B0604020202020204" pitchFamily="34" charset="0"/>
              <a:buChar char="•"/>
            </a:pPr>
            <a:r>
              <a:rPr lang="en-US" sz="3600" i="1" dirty="0"/>
              <a:t>Characteristics of open pedagogy</a:t>
            </a:r>
          </a:p>
          <a:p>
            <a:r>
              <a:rPr lang="en-US" dirty="0"/>
              <a:t>Engaging in open pedagogy</a:t>
            </a:r>
          </a:p>
          <a:p>
            <a:pPr marL="571500" indent="-571500">
              <a:buFont typeface="Arial" panose="020B0604020202020204" pitchFamily="34" charset="0"/>
              <a:buChar char="•"/>
            </a:pPr>
            <a:r>
              <a:rPr lang="en-US" sz="3600" i="1" dirty="0"/>
              <a:t>Renewable assignments</a:t>
            </a:r>
          </a:p>
        </p:txBody>
      </p:sp>
      <p:sp>
        <p:nvSpPr>
          <p:cNvPr id="3" name="Title 2">
            <a:extLst>
              <a:ext uri="{FF2B5EF4-FFF2-40B4-BE49-F238E27FC236}">
                <a16:creationId xmlns:a16="http://schemas.microsoft.com/office/drawing/2014/main" id="{99B59FC1-CE3F-49F9-BFF8-1CD837A2E4F4}"/>
              </a:ext>
            </a:extLst>
          </p:cNvPr>
          <p:cNvSpPr>
            <a:spLocks noGrp="1"/>
          </p:cNvSpPr>
          <p:nvPr>
            <p:ph type="title"/>
          </p:nvPr>
        </p:nvSpPr>
        <p:spPr/>
        <p:txBody>
          <a:bodyPr/>
          <a:lstStyle/>
          <a:p>
            <a:r>
              <a:rPr lang="en-US"/>
              <a:t>Recap</a:t>
            </a:r>
            <a:endParaRPr lang="en-US" dirty="0"/>
          </a:p>
        </p:txBody>
      </p:sp>
      <p:sp>
        <p:nvSpPr>
          <p:cNvPr id="6" name="Footer Placeholder 5">
            <a:extLst>
              <a:ext uri="{FF2B5EF4-FFF2-40B4-BE49-F238E27FC236}">
                <a16:creationId xmlns:a16="http://schemas.microsoft.com/office/drawing/2014/main" id="{1D5DACEB-A777-4FF4-B920-70E5567C96FB}"/>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3283644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EF299F-069B-4FD3-9BF9-219F028A50CB}"/>
              </a:ext>
            </a:extLst>
          </p:cNvPr>
          <p:cNvSpPr>
            <a:spLocks noGrp="1"/>
          </p:cNvSpPr>
          <p:nvPr>
            <p:ph type="title"/>
          </p:nvPr>
        </p:nvSpPr>
        <p:spPr/>
        <p:txBody>
          <a:bodyPr/>
          <a:lstStyle/>
          <a:p>
            <a:r>
              <a:rPr lang="en-US" dirty="0"/>
              <a:t>Open Pedagogy</a:t>
            </a:r>
          </a:p>
        </p:txBody>
      </p:sp>
      <p:sp>
        <p:nvSpPr>
          <p:cNvPr id="14" name="Content Placeholder 13">
            <a:extLst>
              <a:ext uri="{FF2B5EF4-FFF2-40B4-BE49-F238E27FC236}">
                <a16:creationId xmlns:a16="http://schemas.microsoft.com/office/drawing/2014/main" id="{FA085EE6-6CF1-4516-9864-8A0F825EDB48}"/>
              </a:ext>
            </a:extLst>
          </p:cNvPr>
          <p:cNvSpPr>
            <a:spLocks noGrp="1"/>
          </p:cNvSpPr>
          <p:nvPr>
            <p:ph idx="1"/>
          </p:nvPr>
        </p:nvSpPr>
        <p:spPr/>
        <p:txBody>
          <a:bodyPr>
            <a:noAutofit/>
          </a:bodyPr>
          <a:lstStyle/>
          <a:p>
            <a:pPr marL="0" indent="0">
              <a:buNone/>
            </a:pPr>
            <a:r>
              <a:rPr lang="en-US" dirty="0"/>
              <a:t>Engaging in open pedagogy practices </a:t>
            </a:r>
            <a:r>
              <a:rPr lang="en-US" dirty="0" err="1"/>
              <a:t>centres</a:t>
            </a:r>
            <a:endParaRPr lang="en-US" dirty="0"/>
          </a:p>
          <a:p>
            <a:pPr marL="457200" indent="-457200"/>
            <a:r>
              <a:rPr lang="en-US" b="1" dirty="0">
                <a:solidFill>
                  <a:schemeClr val="accent1"/>
                </a:solidFill>
              </a:rPr>
              <a:t>agency, consent, care, compassion</a:t>
            </a:r>
          </a:p>
          <a:p>
            <a:pPr marL="457200" indent="-457200"/>
            <a:r>
              <a:rPr lang="en-US" dirty="0"/>
              <a:t>opportunities for </a:t>
            </a:r>
            <a:r>
              <a:rPr lang="en-US" b="1" dirty="0">
                <a:solidFill>
                  <a:schemeClr val="accent1"/>
                </a:solidFill>
              </a:rPr>
              <a:t>JEDI</a:t>
            </a:r>
            <a:r>
              <a:rPr lang="en-US" dirty="0"/>
              <a:t>; </a:t>
            </a:r>
          </a:p>
          <a:p>
            <a:pPr marL="457200" indent="-457200"/>
            <a:r>
              <a:rPr lang="en-US" dirty="0"/>
              <a:t>embraces </a:t>
            </a:r>
            <a:r>
              <a:rPr lang="en-US" b="1" dirty="0">
                <a:solidFill>
                  <a:schemeClr val="accent1"/>
                </a:solidFill>
              </a:rPr>
              <a:t>students creating</a:t>
            </a:r>
            <a:r>
              <a:rPr lang="en-US" dirty="0"/>
              <a:t> content; and</a:t>
            </a:r>
          </a:p>
          <a:p>
            <a:pPr marL="457200" indent="-457200"/>
            <a:r>
              <a:rPr lang="en-US" dirty="0"/>
              <a:t>provides </a:t>
            </a:r>
            <a:r>
              <a:rPr lang="en-US" b="1" dirty="0">
                <a:solidFill>
                  <a:schemeClr val="accent1"/>
                </a:solidFill>
              </a:rPr>
              <a:t>scaffolding</a:t>
            </a:r>
            <a:r>
              <a:rPr lang="en-US" dirty="0"/>
              <a:t> for tools and assignments.</a:t>
            </a:r>
          </a:p>
        </p:txBody>
      </p:sp>
      <p:sp>
        <p:nvSpPr>
          <p:cNvPr id="2" name="Footer Placeholder 1">
            <a:extLst>
              <a:ext uri="{FF2B5EF4-FFF2-40B4-BE49-F238E27FC236}">
                <a16:creationId xmlns:a16="http://schemas.microsoft.com/office/drawing/2014/main" id="{4031EDDF-8B94-40F4-8B08-117C865F9DE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79268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EF299F-069B-4FD3-9BF9-219F028A50CB}"/>
              </a:ext>
            </a:extLst>
          </p:cNvPr>
          <p:cNvSpPr>
            <a:spLocks noGrp="1"/>
          </p:cNvSpPr>
          <p:nvPr>
            <p:ph type="title"/>
          </p:nvPr>
        </p:nvSpPr>
        <p:spPr/>
        <p:txBody>
          <a:bodyPr>
            <a:normAutofit fontScale="90000"/>
          </a:bodyPr>
          <a:lstStyle/>
          <a:p>
            <a:r>
              <a:rPr lang="en-US" dirty="0"/>
              <a:t>Characteristics of Open Pedagogy</a:t>
            </a:r>
          </a:p>
        </p:txBody>
      </p:sp>
      <p:sp>
        <p:nvSpPr>
          <p:cNvPr id="14" name="Content Placeholder 13">
            <a:extLst>
              <a:ext uri="{FF2B5EF4-FFF2-40B4-BE49-F238E27FC236}">
                <a16:creationId xmlns:a16="http://schemas.microsoft.com/office/drawing/2014/main" id="{FA085EE6-6CF1-4516-9864-8A0F825EDB48}"/>
              </a:ext>
            </a:extLst>
          </p:cNvPr>
          <p:cNvSpPr>
            <a:spLocks noGrp="1"/>
          </p:cNvSpPr>
          <p:nvPr>
            <p:ph idx="1"/>
          </p:nvPr>
        </p:nvSpPr>
        <p:spPr/>
        <p:txBody>
          <a:bodyPr>
            <a:noAutofit/>
          </a:bodyPr>
          <a:lstStyle/>
          <a:p>
            <a:pPr marL="0" indent="0">
              <a:buNone/>
            </a:pPr>
            <a:r>
              <a:rPr lang="en-US" dirty="0"/>
              <a:t>The characteristics of open pedagogy are:</a:t>
            </a:r>
          </a:p>
          <a:p>
            <a:pPr marL="457200" indent="-457200"/>
            <a:r>
              <a:rPr lang="en-US" dirty="0"/>
              <a:t>Incorporating feedback</a:t>
            </a:r>
          </a:p>
          <a:p>
            <a:pPr marL="457200" indent="-457200"/>
            <a:r>
              <a:rPr lang="en-US" dirty="0"/>
              <a:t>Providing options</a:t>
            </a:r>
          </a:p>
          <a:p>
            <a:pPr marL="457200" indent="-457200"/>
            <a:r>
              <a:rPr lang="en-US" dirty="0"/>
              <a:t>Encouraging ownership</a:t>
            </a:r>
          </a:p>
          <a:p>
            <a:pPr marL="457200" indent="-457200"/>
            <a:r>
              <a:rPr lang="en-US" dirty="0"/>
              <a:t>Having value beyond knowledge</a:t>
            </a:r>
          </a:p>
          <a:p>
            <a:pPr marL="457200" indent="-457200"/>
            <a:r>
              <a:rPr lang="en-US" dirty="0"/>
              <a:t>Sharing with others</a:t>
            </a:r>
          </a:p>
        </p:txBody>
      </p:sp>
      <p:sp>
        <p:nvSpPr>
          <p:cNvPr id="2" name="Footer Placeholder 1">
            <a:extLst>
              <a:ext uri="{FF2B5EF4-FFF2-40B4-BE49-F238E27FC236}">
                <a16:creationId xmlns:a16="http://schemas.microsoft.com/office/drawing/2014/main" id="{4031EDDF-8B94-40F4-8B08-117C865F9DE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232178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2B8CE6-A069-4EF6-87B9-A922D5885D9B}"/>
              </a:ext>
            </a:extLst>
          </p:cNvPr>
          <p:cNvPicPr>
            <a:picLocks noChangeAspect="1"/>
          </p:cNvPicPr>
          <p:nvPr/>
        </p:nvPicPr>
        <p:blipFill>
          <a:blip r:embed="rId3"/>
          <a:stretch>
            <a:fillRect/>
          </a:stretch>
        </p:blipFill>
        <p:spPr>
          <a:xfrm>
            <a:off x="796635" y="0"/>
            <a:ext cx="10598729" cy="6858000"/>
          </a:xfrm>
          <a:prstGeom prst="rect">
            <a:avLst/>
          </a:prstGeom>
        </p:spPr>
      </p:pic>
    </p:spTree>
    <p:extLst>
      <p:ext uri="{BB962C8B-B14F-4D97-AF65-F5344CB8AC3E}">
        <p14:creationId xmlns:p14="http://schemas.microsoft.com/office/powerpoint/2010/main" val="2203686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93DB366-2186-463C-BFA7-2001080B2980}"/>
              </a:ext>
            </a:extLst>
          </p:cNvPr>
          <p:cNvSpPr>
            <a:spLocks noGrp="1"/>
          </p:cNvSpPr>
          <p:nvPr>
            <p:ph type="ftr" sz="quarter" idx="11"/>
          </p:nvPr>
        </p:nvSpPr>
        <p:spPr/>
        <p:txBody>
          <a:bodyPr/>
          <a:lstStyle/>
          <a:p>
            <a:r>
              <a:rPr lang="en-US"/>
              <a:t>KPU Teaching and Learning, CC-BY-SA</a:t>
            </a:r>
            <a:endParaRPr lang="en-US" dirty="0"/>
          </a:p>
        </p:txBody>
      </p:sp>
      <p:sp>
        <p:nvSpPr>
          <p:cNvPr id="7" name="Title 6">
            <a:extLst>
              <a:ext uri="{FF2B5EF4-FFF2-40B4-BE49-F238E27FC236}">
                <a16:creationId xmlns:a16="http://schemas.microsoft.com/office/drawing/2014/main" id="{5ED24761-5389-4648-9834-4675FF0575F2}"/>
              </a:ext>
            </a:extLst>
          </p:cNvPr>
          <p:cNvSpPr>
            <a:spLocks noGrp="1"/>
          </p:cNvSpPr>
          <p:nvPr>
            <p:ph type="title"/>
          </p:nvPr>
        </p:nvSpPr>
        <p:spPr/>
        <p:txBody>
          <a:bodyPr/>
          <a:lstStyle/>
          <a:p>
            <a:r>
              <a:rPr lang="en-US"/>
              <a:t>Thank you!</a:t>
            </a:r>
            <a:endParaRPr lang="en-US" dirty="0"/>
          </a:p>
        </p:txBody>
      </p:sp>
    </p:spTree>
    <p:extLst>
      <p:ext uri="{BB962C8B-B14F-4D97-AF65-F5344CB8AC3E}">
        <p14:creationId xmlns:p14="http://schemas.microsoft.com/office/powerpoint/2010/main" val="220701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EF25AD14-4D72-48CE-9524-4A1C7B7B4652}"/>
              </a:ext>
            </a:extLst>
          </p:cNvPr>
          <p:cNvSpPr>
            <a:spLocks noGrp="1"/>
          </p:cNvSpPr>
          <p:nvPr>
            <p:ph type="ftr" sz="quarter" idx="11"/>
          </p:nvPr>
        </p:nvSpPr>
        <p:spPr/>
        <p:txBody>
          <a:bodyPr/>
          <a:lstStyle>
            <a:lvl1pPr>
              <a:defRPr>
                <a:solidFill>
                  <a:schemeClr val="bg2">
                    <a:lumMod val="50000"/>
                  </a:schemeClr>
                </a:solidFill>
              </a:defRPr>
            </a:lvl1pPr>
          </a:lstStyle>
          <a:p>
            <a:r>
              <a:rPr lang="en-US"/>
              <a:t>KPU Teaching and Learning, CC-BY-SA</a:t>
            </a:r>
            <a:endParaRPr lang="en-US" dirty="0"/>
          </a:p>
        </p:txBody>
      </p:sp>
      <p:sp>
        <p:nvSpPr>
          <p:cNvPr id="12" name="Title 11">
            <a:extLst>
              <a:ext uri="{FF2B5EF4-FFF2-40B4-BE49-F238E27FC236}">
                <a16:creationId xmlns:a16="http://schemas.microsoft.com/office/drawing/2014/main" id="{55589494-4DB9-4F15-8E49-1202181C2903}"/>
              </a:ext>
            </a:extLst>
          </p:cNvPr>
          <p:cNvSpPr>
            <a:spLocks noGrp="1"/>
          </p:cNvSpPr>
          <p:nvPr>
            <p:ph type="title"/>
          </p:nvPr>
        </p:nvSpPr>
        <p:spPr/>
        <p:txBody>
          <a:bodyPr/>
          <a:lstStyle/>
          <a:p>
            <a:r>
              <a:rPr lang="en-US" dirty="0"/>
              <a:t>What is Open Pedagogy?</a:t>
            </a:r>
          </a:p>
        </p:txBody>
      </p:sp>
    </p:spTree>
    <p:extLst>
      <p:ext uri="{BB962C8B-B14F-4D97-AF65-F5344CB8AC3E}">
        <p14:creationId xmlns:p14="http://schemas.microsoft.com/office/powerpoint/2010/main" val="90627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D96F0-BCDE-41CB-B3DF-BF5DD4317FFA}"/>
              </a:ext>
            </a:extLst>
          </p:cNvPr>
          <p:cNvSpPr>
            <a:spLocks noGrp="1"/>
          </p:cNvSpPr>
          <p:nvPr>
            <p:ph type="title"/>
          </p:nvPr>
        </p:nvSpPr>
        <p:spPr/>
        <p:txBody>
          <a:bodyPr/>
          <a:lstStyle/>
          <a:p>
            <a:r>
              <a:rPr lang="en-US" dirty="0"/>
              <a:t>What is Open Education?</a:t>
            </a:r>
          </a:p>
        </p:txBody>
      </p:sp>
      <p:sp>
        <p:nvSpPr>
          <p:cNvPr id="4" name="Content Placeholder 3">
            <a:extLst>
              <a:ext uri="{FF2B5EF4-FFF2-40B4-BE49-F238E27FC236}">
                <a16:creationId xmlns:a16="http://schemas.microsoft.com/office/drawing/2014/main" id="{8BC06399-E5EC-4FEF-9E7D-1F474942F390}"/>
              </a:ext>
            </a:extLst>
          </p:cNvPr>
          <p:cNvSpPr>
            <a:spLocks noGrp="1"/>
          </p:cNvSpPr>
          <p:nvPr>
            <p:ph idx="1"/>
          </p:nvPr>
        </p:nvSpPr>
        <p:spPr/>
        <p:txBody>
          <a:bodyPr>
            <a:normAutofit/>
          </a:bodyPr>
          <a:lstStyle/>
          <a:p>
            <a:pPr marL="0" indent="0">
              <a:lnSpc>
                <a:spcPct val="100000"/>
              </a:lnSpc>
              <a:buNone/>
            </a:pPr>
            <a:r>
              <a:rPr lang="en-US" sz="4000" dirty="0"/>
              <a:t>“Education is a </a:t>
            </a:r>
            <a:r>
              <a:rPr lang="en-US" sz="4000" b="1" dirty="0">
                <a:solidFill>
                  <a:schemeClr val="accent1"/>
                </a:solidFill>
              </a:rPr>
              <a:t>fundamental human right</a:t>
            </a:r>
            <a:r>
              <a:rPr lang="en-US" sz="4000" dirty="0"/>
              <a:t>, </a:t>
            </a:r>
            <a:br>
              <a:rPr lang="en-US" sz="4000" dirty="0"/>
            </a:br>
            <a:r>
              <a:rPr lang="en-US" sz="4000" dirty="0"/>
              <a:t>globally recognized as a foundation for peace, human dignity, social inclusion, and environmental</a:t>
            </a:r>
            <a:r>
              <a:rPr lang="en-US" dirty="0"/>
              <a:t> </a:t>
            </a:r>
            <a:r>
              <a:rPr lang="en-US" sz="4000" dirty="0"/>
              <a:t>sustainability.”</a:t>
            </a:r>
            <a:endParaRPr lang="en-US" dirty="0"/>
          </a:p>
          <a:p>
            <a:pPr marL="0" indent="0">
              <a:lnSpc>
                <a:spcPct val="100000"/>
              </a:lnSpc>
              <a:buNone/>
            </a:pPr>
            <a:r>
              <a:rPr lang="en-US" dirty="0"/>
              <a:t>								</a:t>
            </a:r>
            <a:r>
              <a:rPr lang="en-US" sz="3600" dirty="0">
                <a:latin typeface="Courgette" panose="02000603070400060004" pitchFamily="2" charset="0"/>
              </a:rPr>
              <a:t>- </a:t>
            </a:r>
            <a:r>
              <a:rPr lang="en-US" sz="3600" dirty="0">
                <a:solidFill>
                  <a:schemeClr val="accent2">
                    <a:lumMod val="50000"/>
                  </a:schemeClr>
                </a:solidFill>
                <a:latin typeface="Courgette" panose="02000603070400060004" pitchFamily="2" charset="0"/>
                <a:hlinkClick r:id="rId3">
                  <a:extLst>
                    <a:ext uri="{A12FA001-AC4F-418D-AE19-62706E023703}">
                      <ahyp:hlinkClr xmlns:ahyp="http://schemas.microsoft.com/office/drawing/2018/hyperlinkcolor" val="tx"/>
                    </a:ext>
                  </a:extLst>
                </a:hlinkClick>
              </a:rPr>
              <a:t>UNESCO, 2016</a:t>
            </a:r>
            <a:endParaRPr lang="en-US" sz="3200" dirty="0">
              <a:solidFill>
                <a:schemeClr val="tx2"/>
              </a:solidFill>
              <a:latin typeface="Courgette" panose="02000603070400060004" pitchFamily="2" charset="0"/>
            </a:endParaRPr>
          </a:p>
        </p:txBody>
      </p:sp>
      <p:sp>
        <p:nvSpPr>
          <p:cNvPr id="2" name="Footer Placeholder 1">
            <a:extLst>
              <a:ext uri="{FF2B5EF4-FFF2-40B4-BE49-F238E27FC236}">
                <a16:creationId xmlns:a16="http://schemas.microsoft.com/office/drawing/2014/main" id="{1DBDDC66-D8CF-46CD-A0C6-65EFB3D56117}"/>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428800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D96F0-BCDE-41CB-B3DF-BF5DD4317FFA}"/>
              </a:ext>
            </a:extLst>
          </p:cNvPr>
          <p:cNvSpPr>
            <a:spLocks noGrp="1"/>
          </p:cNvSpPr>
          <p:nvPr>
            <p:ph type="title"/>
          </p:nvPr>
        </p:nvSpPr>
        <p:spPr/>
        <p:txBody>
          <a:bodyPr/>
          <a:lstStyle/>
          <a:p>
            <a:r>
              <a:rPr lang="en-US" dirty="0"/>
              <a:t>What is Open Education?</a:t>
            </a:r>
          </a:p>
        </p:txBody>
      </p:sp>
      <p:sp>
        <p:nvSpPr>
          <p:cNvPr id="4" name="Content Placeholder 3">
            <a:extLst>
              <a:ext uri="{FF2B5EF4-FFF2-40B4-BE49-F238E27FC236}">
                <a16:creationId xmlns:a16="http://schemas.microsoft.com/office/drawing/2014/main" id="{8BC06399-E5EC-4FEF-9E7D-1F474942F390}"/>
              </a:ext>
            </a:extLst>
          </p:cNvPr>
          <p:cNvSpPr>
            <a:spLocks noGrp="1"/>
          </p:cNvSpPr>
          <p:nvPr>
            <p:ph idx="1"/>
          </p:nvPr>
        </p:nvSpPr>
        <p:spPr/>
        <p:txBody>
          <a:bodyPr/>
          <a:lstStyle/>
          <a:p>
            <a:pPr marL="0" indent="0">
              <a:buNone/>
            </a:pPr>
            <a:r>
              <a:rPr lang="en-US" dirty="0"/>
              <a:t>Open education seeks to eliminate barriers to education where possible, with the aim of</a:t>
            </a:r>
            <a:br>
              <a:rPr lang="en-US" dirty="0"/>
            </a:br>
            <a:r>
              <a:rPr lang="en-US" dirty="0"/>
              <a:t>improving educational </a:t>
            </a:r>
            <a:r>
              <a:rPr lang="en-US" b="1" dirty="0">
                <a:solidFill>
                  <a:schemeClr val="bg2"/>
                </a:solidFill>
              </a:rPr>
              <a:t>access</a:t>
            </a:r>
            <a:r>
              <a:rPr lang="en-US" dirty="0"/>
              <a:t>, </a:t>
            </a:r>
            <a:r>
              <a:rPr lang="en-US" b="1" dirty="0">
                <a:solidFill>
                  <a:schemeClr val="accent1"/>
                </a:solidFill>
              </a:rPr>
              <a:t>effectiveness</a:t>
            </a:r>
            <a:r>
              <a:rPr lang="en-US" dirty="0"/>
              <a:t>, and </a:t>
            </a:r>
            <a:r>
              <a:rPr lang="en-US" b="1" dirty="0">
                <a:solidFill>
                  <a:schemeClr val="accent1"/>
                </a:solidFill>
              </a:rPr>
              <a:t>equality</a:t>
            </a:r>
            <a:r>
              <a:rPr lang="en-US" dirty="0"/>
              <a:t>.</a:t>
            </a:r>
            <a:endParaRPr lang="en-US" sz="3200" dirty="0"/>
          </a:p>
          <a:p>
            <a:pPr marL="0" indent="0" algn="r">
              <a:lnSpc>
                <a:spcPct val="100000"/>
              </a:lnSpc>
              <a:buNone/>
            </a:pPr>
            <a:endParaRPr lang="en-US" sz="3600" dirty="0">
              <a:solidFill>
                <a:schemeClr val="tx2"/>
              </a:solidFill>
            </a:endParaRPr>
          </a:p>
        </p:txBody>
      </p:sp>
      <p:sp>
        <p:nvSpPr>
          <p:cNvPr id="2" name="Footer Placeholder 1">
            <a:extLst>
              <a:ext uri="{FF2B5EF4-FFF2-40B4-BE49-F238E27FC236}">
                <a16:creationId xmlns:a16="http://schemas.microsoft.com/office/drawing/2014/main" id="{1DBDDC66-D8CF-46CD-A0C6-65EFB3D56117}"/>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134699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D96F0-BCDE-41CB-B3DF-BF5DD4317FFA}"/>
              </a:ext>
            </a:extLst>
          </p:cNvPr>
          <p:cNvSpPr>
            <a:spLocks noGrp="1"/>
          </p:cNvSpPr>
          <p:nvPr>
            <p:ph type="title"/>
          </p:nvPr>
        </p:nvSpPr>
        <p:spPr/>
        <p:txBody>
          <a:bodyPr/>
          <a:lstStyle/>
          <a:p>
            <a:r>
              <a:rPr lang="en-US" dirty="0"/>
              <a:t>Principles of Open Education</a:t>
            </a:r>
          </a:p>
        </p:txBody>
      </p:sp>
      <p:sp>
        <p:nvSpPr>
          <p:cNvPr id="4" name="Content Placeholder 3">
            <a:extLst>
              <a:ext uri="{FF2B5EF4-FFF2-40B4-BE49-F238E27FC236}">
                <a16:creationId xmlns:a16="http://schemas.microsoft.com/office/drawing/2014/main" id="{8BC06399-E5EC-4FEF-9E7D-1F474942F390}"/>
              </a:ext>
            </a:extLst>
          </p:cNvPr>
          <p:cNvSpPr>
            <a:spLocks noGrp="1"/>
          </p:cNvSpPr>
          <p:nvPr>
            <p:ph idx="1"/>
          </p:nvPr>
        </p:nvSpPr>
        <p:spPr>
          <a:xfrm>
            <a:off x="578194" y="2370554"/>
            <a:ext cx="11035611" cy="4144546"/>
          </a:xfrm>
        </p:spPr>
        <p:txBody>
          <a:bodyPr>
            <a:noAutofit/>
          </a:bodyPr>
          <a:lstStyle/>
          <a:p>
            <a:pPr marL="0" indent="0">
              <a:lnSpc>
                <a:spcPct val="100000"/>
              </a:lnSpc>
              <a:buNone/>
            </a:pPr>
            <a:r>
              <a:rPr lang="en-US" sz="4000" dirty="0"/>
              <a:t>Open education in practice attempts to build</a:t>
            </a:r>
            <a:br>
              <a:rPr lang="en-US" sz="4000" dirty="0"/>
            </a:br>
            <a:r>
              <a:rPr lang="en-US" sz="4000" dirty="0"/>
              <a:t>opportunities for learners to:</a:t>
            </a:r>
          </a:p>
          <a:p>
            <a:pPr marL="682625" indent="-392113">
              <a:lnSpc>
                <a:spcPct val="100000"/>
              </a:lnSpc>
              <a:spcBef>
                <a:spcPts val="600"/>
              </a:spcBef>
            </a:pPr>
            <a:r>
              <a:rPr lang="en-US" sz="3600" b="1" dirty="0">
                <a:solidFill>
                  <a:schemeClr val="accent1"/>
                </a:solidFill>
              </a:rPr>
              <a:t>access</a:t>
            </a:r>
            <a:r>
              <a:rPr lang="en-US" sz="3600" dirty="0"/>
              <a:t> education, resources, and scholarship</a:t>
            </a:r>
          </a:p>
          <a:p>
            <a:pPr marL="682625" indent="-392113">
              <a:lnSpc>
                <a:spcPct val="100000"/>
              </a:lnSpc>
              <a:spcBef>
                <a:spcPts val="600"/>
              </a:spcBef>
            </a:pPr>
            <a:r>
              <a:rPr lang="en-US" sz="3600" b="1" dirty="0">
                <a:solidFill>
                  <a:schemeClr val="accent1"/>
                </a:solidFill>
              </a:rPr>
              <a:t>collaborate</a:t>
            </a:r>
            <a:r>
              <a:rPr lang="en-US" sz="3600" dirty="0"/>
              <a:t> with others</a:t>
            </a:r>
          </a:p>
          <a:p>
            <a:pPr marL="682625" indent="-392113">
              <a:lnSpc>
                <a:spcPct val="100000"/>
              </a:lnSpc>
              <a:spcBef>
                <a:spcPts val="600"/>
              </a:spcBef>
            </a:pPr>
            <a:r>
              <a:rPr lang="en-US" sz="3600" b="1" dirty="0">
                <a:solidFill>
                  <a:schemeClr val="accent1"/>
                </a:solidFill>
              </a:rPr>
              <a:t>create</a:t>
            </a:r>
            <a:r>
              <a:rPr lang="en-US" sz="3600" dirty="0"/>
              <a:t> and co-create knowledge openly</a:t>
            </a:r>
          </a:p>
          <a:p>
            <a:pPr marL="682625" indent="-392113">
              <a:lnSpc>
                <a:spcPct val="100000"/>
              </a:lnSpc>
              <a:spcBef>
                <a:spcPts val="600"/>
              </a:spcBef>
            </a:pPr>
            <a:r>
              <a:rPr lang="en-US" sz="3600" b="1" dirty="0">
                <a:solidFill>
                  <a:schemeClr val="accent1"/>
                </a:solidFill>
              </a:rPr>
              <a:t>integrate</a:t>
            </a:r>
            <a:r>
              <a:rPr lang="en-US" sz="3600" dirty="0"/>
              <a:t> learning</a:t>
            </a:r>
          </a:p>
          <a:p>
            <a:pPr marL="290512" indent="0">
              <a:lnSpc>
                <a:spcPct val="100000"/>
              </a:lnSpc>
              <a:spcBef>
                <a:spcPts val="600"/>
              </a:spcBef>
              <a:buNone/>
            </a:pPr>
            <a:r>
              <a:rPr lang="en-US" sz="3600" dirty="0"/>
              <a:t>								- </a:t>
            </a:r>
            <a:r>
              <a:rPr lang="en-US" sz="3600" dirty="0">
                <a:solidFill>
                  <a:schemeClr val="accent2">
                    <a:lumMod val="50000"/>
                  </a:schemeClr>
                </a:solidFill>
                <a:latin typeface="Courgette" panose="02000603070400060004" pitchFamily="2" charset="0"/>
                <a:hlinkClick r:id="rId3">
                  <a:extLst>
                    <a:ext uri="{A12FA001-AC4F-418D-AE19-62706E023703}">
                      <ahyp:hlinkClr xmlns:ahyp="http://schemas.microsoft.com/office/drawing/2018/hyperlinkcolor" val="tx"/>
                    </a:ext>
                  </a:extLst>
                </a:hlinkClick>
              </a:rPr>
              <a:t>Cronin</a:t>
            </a:r>
            <a:r>
              <a:rPr lang="en-US" sz="3200" dirty="0">
                <a:solidFill>
                  <a:schemeClr val="accent2">
                    <a:lumMod val="50000"/>
                  </a:schemeClr>
                </a:solidFill>
                <a:latin typeface="Courgette" panose="02000603070400060004" pitchFamily="2" charset="0"/>
                <a:hlinkClick r:id="rId3">
                  <a:extLst>
                    <a:ext uri="{A12FA001-AC4F-418D-AE19-62706E023703}">
                      <ahyp:hlinkClr xmlns:ahyp="http://schemas.microsoft.com/office/drawing/2018/hyperlinkcolor" val="tx"/>
                    </a:ext>
                  </a:extLst>
                </a:hlinkClick>
              </a:rPr>
              <a:t>, 2019</a:t>
            </a:r>
            <a:r>
              <a:rPr lang="en-US" sz="3200" dirty="0">
                <a:solidFill>
                  <a:schemeClr val="accent2">
                    <a:lumMod val="50000"/>
                  </a:schemeClr>
                </a:solidFill>
                <a:latin typeface="Courgette" panose="02000603070400060004" pitchFamily="2" charset="0"/>
              </a:rPr>
              <a:t> </a:t>
            </a:r>
          </a:p>
        </p:txBody>
      </p:sp>
      <p:sp>
        <p:nvSpPr>
          <p:cNvPr id="2" name="Footer Placeholder 1">
            <a:extLst>
              <a:ext uri="{FF2B5EF4-FFF2-40B4-BE49-F238E27FC236}">
                <a16:creationId xmlns:a16="http://schemas.microsoft.com/office/drawing/2014/main" id="{1DBDDC66-D8CF-46CD-A0C6-65EFB3D56117}"/>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429366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EF299F-069B-4FD3-9BF9-219F028A50CB}"/>
              </a:ext>
            </a:extLst>
          </p:cNvPr>
          <p:cNvSpPr>
            <a:spLocks noGrp="1"/>
          </p:cNvSpPr>
          <p:nvPr>
            <p:ph type="title"/>
          </p:nvPr>
        </p:nvSpPr>
        <p:spPr/>
        <p:txBody>
          <a:bodyPr/>
          <a:lstStyle/>
          <a:p>
            <a:r>
              <a:rPr lang="en-US" dirty="0"/>
              <a:t>Open Pedagogy</a:t>
            </a:r>
          </a:p>
        </p:txBody>
      </p:sp>
      <p:sp>
        <p:nvSpPr>
          <p:cNvPr id="14" name="Content Placeholder 13">
            <a:extLst>
              <a:ext uri="{FF2B5EF4-FFF2-40B4-BE49-F238E27FC236}">
                <a16:creationId xmlns:a16="http://schemas.microsoft.com/office/drawing/2014/main" id="{FA085EE6-6CF1-4516-9864-8A0F825EDB48}"/>
              </a:ext>
            </a:extLst>
          </p:cNvPr>
          <p:cNvSpPr>
            <a:spLocks noGrp="1"/>
          </p:cNvSpPr>
          <p:nvPr>
            <p:ph idx="1"/>
          </p:nvPr>
        </p:nvSpPr>
        <p:spPr/>
        <p:txBody>
          <a:bodyPr/>
          <a:lstStyle/>
          <a:p>
            <a:pPr marL="0" indent="0">
              <a:buNone/>
            </a:pPr>
            <a:r>
              <a:rPr lang="en-GB" dirty="0"/>
              <a:t>At its core, Open Pedagogy leverages the </a:t>
            </a:r>
            <a:br>
              <a:rPr lang="en-GB" dirty="0"/>
            </a:br>
            <a:r>
              <a:rPr lang="en-GB" dirty="0"/>
              <a:t>“open” nature of Open Educational Resources (OERs) to facilitate learning and emphasizes </a:t>
            </a:r>
            <a:r>
              <a:rPr lang="en-GB" b="1" dirty="0">
                <a:solidFill>
                  <a:schemeClr val="accent1"/>
                </a:solidFill>
              </a:rPr>
              <a:t>community</a:t>
            </a:r>
            <a:r>
              <a:rPr lang="en-GB" dirty="0"/>
              <a:t>, </a:t>
            </a:r>
            <a:r>
              <a:rPr lang="en-GB" b="1" dirty="0">
                <a:solidFill>
                  <a:schemeClr val="accent1"/>
                </a:solidFill>
              </a:rPr>
              <a:t>collaboration</a:t>
            </a:r>
            <a:r>
              <a:rPr lang="en-GB" dirty="0"/>
              <a:t>, </a:t>
            </a:r>
            <a:r>
              <a:rPr lang="en-GB" b="1" dirty="0">
                <a:solidFill>
                  <a:schemeClr val="accent1"/>
                </a:solidFill>
              </a:rPr>
              <a:t>sharing resources</a:t>
            </a:r>
            <a:r>
              <a:rPr lang="en-GB" dirty="0"/>
              <a:t>, 	</a:t>
            </a:r>
            <a:r>
              <a:rPr lang="en-GB" b="1" dirty="0">
                <a:solidFill>
                  <a:schemeClr val="accent1"/>
                </a:solidFill>
              </a:rPr>
              <a:t>ideas</a:t>
            </a:r>
            <a:r>
              <a:rPr lang="en-GB" dirty="0"/>
              <a:t>, and </a:t>
            </a:r>
            <a:r>
              <a:rPr lang="en-GB" b="1" dirty="0">
                <a:solidFill>
                  <a:schemeClr val="accent1"/>
                </a:solidFill>
              </a:rPr>
              <a:t>power</a:t>
            </a:r>
            <a:r>
              <a:rPr lang="en-GB" dirty="0"/>
              <a:t>. </a:t>
            </a:r>
            <a:endParaRPr lang="en-US" dirty="0"/>
          </a:p>
        </p:txBody>
      </p:sp>
      <p:sp>
        <p:nvSpPr>
          <p:cNvPr id="2" name="Footer Placeholder 1">
            <a:extLst>
              <a:ext uri="{FF2B5EF4-FFF2-40B4-BE49-F238E27FC236}">
                <a16:creationId xmlns:a16="http://schemas.microsoft.com/office/drawing/2014/main" id="{4031EDDF-8B94-40F4-8B08-117C865F9DE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204036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EF299F-069B-4FD3-9BF9-219F028A50CB}"/>
              </a:ext>
            </a:extLst>
          </p:cNvPr>
          <p:cNvSpPr>
            <a:spLocks noGrp="1"/>
          </p:cNvSpPr>
          <p:nvPr>
            <p:ph type="title"/>
          </p:nvPr>
        </p:nvSpPr>
        <p:spPr/>
        <p:txBody>
          <a:bodyPr/>
          <a:lstStyle/>
          <a:p>
            <a:r>
              <a:rPr lang="en-US" dirty="0"/>
              <a:t>Open Pedagogy</a:t>
            </a:r>
          </a:p>
        </p:txBody>
      </p:sp>
      <p:sp>
        <p:nvSpPr>
          <p:cNvPr id="14" name="Content Placeholder 13">
            <a:extLst>
              <a:ext uri="{FF2B5EF4-FFF2-40B4-BE49-F238E27FC236}">
                <a16:creationId xmlns:a16="http://schemas.microsoft.com/office/drawing/2014/main" id="{FA085EE6-6CF1-4516-9864-8A0F825EDB48}"/>
              </a:ext>
            </a:extLst>
          </p:cNvPr>
          <p:cNvSpPr>
            <a:spLocks noGrp="1"/>
          </p:cNvSpPr>
          <p:nvPr>
            <p:ph idx="1"/>
          </p:nvPr>
        </p:nvSpPr>
        <p:spPr/>
        <p:txBody>
          <a:bodyPr>
            <a:noAutofit/>
          </a:bodyPr>
          <a:lstStyle/>
          <a:p>
            <a:pPr marL="0" indent="0">
              <a:buNone/>
            </a:pPr>
            <a:r>
              <a:rPr lang="en-US" dirty="0"/>
              <a:t>Engaging in open pedagogy practices </a:t>
            </a:r>
            <a:r>
              <a:rPr lang="en-US" dirty="0" err="1"/>
              <a:t>centres</a:t>
            </a:r>
            <a:endParaRPr lang="en-US" dirty="0"/>
          </a:p>
          <a:p>
            <a:pPr marL="457200" indent="-457200"/>
            <a:r>
              <a:rPr lang="en-US" b="1" dirty="0">
                <a:solidFill>
                  <a:schemeClr val="accent1"/>
                </a:solidFill>
              </a:rPr>
              <a:t>agency, consent, care, compassion</a:t>
            </a:r>
          </a:p>
          <a:p>
            <a:pPr marL="457200" indent="-457200"/>
            <a:r>
              <a:rPr lang="en-US" dirty="0"/>
              <a:t>opportunities for </a:t>
            </a:r>
            <a:r>
              <a:rPr lang="en-US" b="1" dirty="0">
                <a:solidFill>
                  <a:schemeClr val="accent1"/>
                </a:solidFill>
              </a:rPr>
              <a:t>JEDI</a:t>
            </a:r>
            <a:r>
              <a:rPr lang="en-US" dirty="0"/>
              <a:t>; </a:t>
            </a:r>
          </a:p>
          <a:p>
            <a:pPr marL="457200" indent="-457200"/>
            <a:r>
              <a:rPr lang="en-US" dirty="0"/>
              <a:t>embraces </a:t>
            </a:r>
            <a:r>
              <a:rPr lang="en-US" b="1" dirty="0">
                <a:solidFill>
                  <a:schemeClr val="accent1"/>
                </a:solidFill>
              </a:rPr>
              <a:t>students creating</a:t>
            </a:r>
            <a:r>
              <a:rPr lang="en-US" dirty="0"/>
              <a:t> content; and</a:t>
            </a:r>
          </a:p>
          <a:p>
            <a:pPr marL="457200" indent="-457200"/>
            <a:r>
              <a:rPr lang="en-US" dirty="0"/>
              <a:t>provides </a:t>
            </a:r>
            <a:r>
              <a:rPr lang="en-US" b="1" dirty="0">
                <a:solidFill>
                  <a:schemeClr val="accent1"/>
                </a:solidFill>
              </a:rPr>
              <a:t>scaffolding</a:t>
            </a:r>
            <a:r>
              <a:rPr lang="en-US" dirty="0"/>
              <a:t> for tools and assignments.</a:t>
            </a:r>
          </a:p>
        </p:txBody>
      </p:sp>
      <p:sp>
        <p:nvSpPr>
          <p:cNvPr id="2" name="Footer Placeholder 1">
            <a:extLst>
              <a:ext uri="{FF2B5EF4-FFF2-40B4-BE49-F238E27FC236}">
                <a16:creationId xmlns:a16="http://schemas.microsoft.com/office/drawing/2014/main" id="{4031EDDF-8B94-40F4-8B08-117C865F9DE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286359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57E3AE-2FF1-4824-A132-7B7D384873E7}"/>
              </a:ext>
            </a:extLst>
          </p:cNvPr>
          <p:cNvSpPr>
            <a:spLocks noGrp="1"/>
          </p:cNvSpPr>
          <p:nvPr>
            <p:ph type="ftr" sz="quarter" idx="11"/>
          </p:nvPr>
        </p:nvSpPr>
        <p:spPr/>
        <p:txBody>
          <a:bodyPr/>
          <a:lstStyle/>
          <a:p>
            <a:r>
              <a:rPr lang="en-US"/>
              <a:t>KPU Teaching and Learning, CC-BY-SA</a:t>
            </a:r>
            <a:endParaRPr lang="en-US" dirty="0"/>
          </a:p>
        </p:txBody>
      </p:sp>
      <p:sp>
        <p:nvSpPr>
          <p:cNvPr id="12" name="Title 11">
            <a:extLst>
              <a:ext uri="{FF2B5EF4-FFF2-40B4-BE49-F238E27FC236}">
                <a16:creationId xmlns:a16="http://schemas.microsoft.com/office/drawing/2014/main" id="{55589494-4DB9-4F15-8E49-1202181C2903}"/>
              </a:ext>
            </a:extLst>
          </p:cNvPr>
          <p:cNvSpPr>
            <a:spLocks noGrp="1"/>
          </p:cNvSpPr>
          <p:nvPr>
            <p:ph type="title"/>
          </p:nvPr>
        </p:nvSpPr>
        <p:spPr/>
        <p:txBody>
          <a:bodyPr>
            <a:normAutofit/>
          </a:bodyPr>
          <a:lstStyle/>
          <a:p>
            <a:r>
              <a:rPr lang="en-US" dirty="0"/>
              <a:t>How Open Pedagogy Works</a:t>
            </a:r>
          </a:p>
        </p:txBody>
      </p:sp>
    </p:spTree>
    <p:extLst>
      <p:ext uri="{BB962C8B-B14F-4D97-AF65-F5344CB8AC3E}">
        <p14:creationId xmlns:p14="http://schemas.microsoft.com/office/powerpoint/2010/main" val="1656277088"/>
      </p:ext>
    </p:extLst>
  </p:cSld>
  <p:clrMapOvr>
    <a:masterClrMapping/>
  </p:clrMapOvr>
</p:sld>
</file>

<file path=ppt/theme/theme1.xml><?xml version="1.0" encoding="utf-8"?>
<a:theme xmlns:a="http://schemas.openxmlformats.org/drawingml/2006/main" name="Open Wordpress">
  <a:themeElements>
    <a:clrScheme name="Open Wordpress">
      <a:dk1>
        <a:srgbClr val="030113"/>
      </a:dk1>
      <a:lt1>
        <a:sysClr val="window" lastClr="FFFFFF"/>
      </a:lt1>
      <a:dk2>
        <a:srgbClr val="14132F"/>
      </a:dk2>
      <a:lt2>
        <a:srgbClr val="F6F4F5"/>
      </a:lt2>
      <a:accent1>
        <a:srgbClr val="14132F"/>
      </a:accent1>
      <a:accent2>
        <a:srgbClr val="C4E7EE"/>
      </a:accent2>
      <a:accent3>
        <a:srgbClr val="06444D"/>
      </a:accent3>
      <a:accent4>
        <a:srgbClr val="002060"/>
      </a:accent4>
      <a:accent5>
        <a:srgbClr val="3094A8"/>
      </a:accent5>
      <a:accent6>
        <a:srgbClr val="38D8EF"/>
      </a:accent6>
      <a:hlink>
        <a:srgbClr val="3094A8"/>
      </a:hlink>
      <a:folHlink>
        <a:srgbClr val="9EB5BF"/>
      </a:folHlink>
    </a:clrScheme>
    <a:fontScheme name="Open Wordpress">
      <a:majorFont>
        <a:latin typeface="Livvic"/>
        <a:ea typeface=""/>
        <a:cs typeface=""/>
      </a:majorFont>
      <a:minorFont>
        <a:latin typeface="Open San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Open Wordpress" id="{31DADA6C-AB95-4657-9ED7-ACB0C942E368}" vid="{519D01A6-7294-4239-9AED-7F272DFCC2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A5ABB2A0FD04AB41F116145B702BB" ma:contentTypeVersion="17" ma:contentTypeDescription="Create a new document." ma:contentTypeScope="" ma:versionID="96dccc0c98a298d1be88a05c3babcf0e">
  <xsd:schema xmlns:xsd="http://www.w3.org/2001/XMLSchema" xmlns:xs="http://www.w3.org/2001/XMLSchema" xmlns:p="http://schemas.microsoft.com/office/2006/metadata/properties" xmlns:ns2="fa87d623-ea5c-4022-899d-a23dfb3f65f9" xmlns:ns3="c96ca14f-e1db-4e99-8255-9ce3eddb8290" targetNamespace="http://schemas.microsoft.com/office/2006/metadata/properties" ma:root="true" ma:fieldsID="750d960edb87b7296759de0da7f64140" ns2:_="" ns3:_="">
    <xsd:import namespace="fa87d623-ea5c-4022-899d-a23dfb3f65f9"/>
    <xsd:import namespace="c96ca14f-e1db-4e99-8255-9ce3eddb82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87d623-ea5c-4022-899d-a23dfb3f65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4490c8-a7f7-4a7d-97ea-bc072543f7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ca14f-e1db-4e99-8255-9ce3eddb82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de8b74-a3ba-49f3-87c1-1a952d853aef}" ma:internalName="TaxCatchAll" ma:showField="CatchAllData" ma:web="c96ca14f-e1db-4e99-8255-9ce3eddb82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87d623-ea5c-4022-899d-a23dfb3f65f9">
      <Terms xmlns="http://schemas.microsoft.com/office/infopath/2007/PartnerControls"/>
    </lcf76f155ced4ddcb4097134ff3c332f>
    <TaxCatchAll xmlns="c96ca14f-e1db-4e99-8255-9ce3eddb82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10F9EB-E5F3-4FE5-8EE0-9513FECE6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87d623-ea5c-4022-899d-a23dfb3f65f9"/>
    <ds:schemaRef ds:uri="c96ca14f-e1db-4e99-8255-9ce3eddb82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A0F51D-D861-48E5-8763-3D5A5E68C6B6}">
  <ds:schemaRefs>
    <ds:schemaRef ds:uri="http://purl.org/dc/terms/"/>
    <ds:schemaRef ds:uri="http://www.w3.org/XML/1998/namespace"/>
    <ds:schemaRef ds:uri="http://schemas.microsoft.com/office/infopath/2007/PartnerControls"/>
    <ds:schemaRef ds:uri="http://schemas.microsoft.com/office/2006/documentManagement/types"/>
    <ds:schemaRef ds:uri="http://purl.org/dc/dcmitype/"/>
    <ds:schemaRef ds:uri="fa87d623-ea5c-4022-899d-a23dfb3f65f9"/>
    <ds:schemaRef ds:uri="http://schemas.openxmlformats.org/package/2006/metadata/core-properties"/>
    <ds:schemaRef ds:uri="c96ca14f-e1db-4e99-8255-9ce3eddb8290"/>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0065EDF-6AEF-4330-A099-E49FD60BEE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Open Wordpress</Template>
  <TotalTime>880</TotalTime>
  <Words>2360</Words>
  <Application>Microsoft Office PowerPoint</Application>
  <PresentationFormat>Widescreen</PresentationFormat>
  <Paragraphs>226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Courgette</vt:lpstr>
      <vt:lpstr>Livvic</vt:lpstr>
      <vt:lpstr>Open Sans</vt:lpstr>
      <vt:lpstr>Open Wordpress</vt:lpstr>
      <vt:lpstr>What is Open?</vt:lpstr>
      <vt:lpstr>In Today’s Session</vt:lpstr>
      <vt:lpstr>What is Open Pedagogy?</vt:lpstr>
      <vt:lpstr>What is Open Education?</vt:lpstr>
      <vt:lpstr>What is Open Education?</vt:lpstr>
      <vt:lpstr>Principles of Open Education</vt:lpstr>
      <vt:lpstr>Open Pedagogy</vt:lpstr>
      <vt:lpstr>Open Pedagogy</vt:lpstr>
      <vt:lpstr>How Open Pedagogy Works</vt:lpstr>
      <vt:lpstr>Characteristics of Open Pedagogy</vt:lpstr>
      <vt:lpstr>Characteristics of Open Pedagogy</vt:lpstr>
      <vt:lpstr>Characteristics of Open Pedagogy</vt:lpstr>
      <vt:lpstr>Engaging in Open Pedagogy</vt:lpstr>
      <vt:lpstr>Engaging in Open Pedagogy</vt:lpstr>
      <vt:lpstr>Incorporate Feedback</vt:lpstr>
      <vt:lpstr>Provide Options</vt:lpstr>
      <vt:lpstr>Encourage Ownership</vt:lpstr>
      <vt:lpstr>Value Beyond Knowledge</vt:lpstr>
      <vt:lpstr>Shared With Others</vt:lpstr>
      <vt:lpstr>PowerPoint Presentation</vt:lpstr>
      <vt:lpstr>Characteristics of Open Pedagogy</vt:lpstr>
      <vt:lpstr>Recap</vt:lpstr>
      <vt:lpstr>Open Pedagogy</vt:lpstr>
      <vt:lpstr>Characteristics of Open Pedagogy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Open?</dc:title>
  <dc:creator>Amanda Grey</dc:creator>
  <cp:lastModifiedBy>Amanda Grey</cp:lastModifiedBy>
  <cp:revision>51</cp:revision>
  <dcterms:created xsi:type="dcterms:W3CDTF">2022-08-31T16:39:27Z</dcterms:created>
  <dcterms:modified xsi:type="dcterms:W3CDTF">2023-09-22T23:07:56Z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0x0101009CBB1E032561D640BD0053C31BE3EA91</vt:lpwstr>
  </property>
  <property fmtid="{D5CDD505-2E9C-101B-9397-08002B2CF9AE}" pid="3" name="MediaServiceImageTags">
    <vt:lpwstr/>
  </property>
</Properties>
</file>