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27"/>
  </p:normalViewPr>
  <p:slideViewPr>
    <p:cSldViewPr snapToGrid="0">
      <p:cViewPr varScale="1">
        <p:scale>
          <a:sx n="103" d="100"/>
          <a:sy n="103" d="100"/>
        </p:scale>
        <p:origin x="20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9531-1D6D-5FB3-E0C5-CCC608C6B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556422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58217-FF4A-BF32-AFD7-54970D23C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556422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2F278-E860-D640-1560-070B707E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0F45D-2000-9D63-11D6-4E748882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4B87A-70BA-C349-67EE-56EC0A31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8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8ED5-5ACF-FE98-5701-91E52FEC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62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B6FC6-465F-CC40-F66B-243D3270B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5562600" cy="43513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7457-7678-788E-BB7D-8DF74FA5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42058-629A-A67B-E935-22046920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DE187-E9B0-FFAE-C349-443596D2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1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FE1E-AFBC-4E53-A1A4-0521D3F6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62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0EB97-23E1-B6E7-4488-31C95D43E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62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A127D-06D9-9A4A-45F2-500D3CA3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0D7-4C09-6A73-4CED-78D6FABD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1C5B6-8B65-0AC2-C196-EA655EDA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8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8D7E1-96D3-B5AC-C3DE-7E2BE2F9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6593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1896B-2380-C970-A331-703940674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55565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5F0D2-7644-09AE-4AC4-D4691FD6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4AB2C-165F-AC01-F2D4-CFAB5F4C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F72F4-9A7C-18A9-7126-DC54F286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2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B0079-5CA7-BB18-E214-2D5902E04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9AED3-408A-14F0-4316-EF1600F04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A06DD-22FA-8BAD-5ABA-6E1AA57E7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5D7D7-8D15-8D2E-DC98-AA186E58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31B76-EFE6-FC1B-3FE3-7AEE2724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8DED-C17B-EBA4-4938-3180D943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5157787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7F557-0DDA-6595-2F64-5D28AF656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A30A3-E3C7-E6B5-E958-1781EA8DC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57DFFB-E6E9-E2F8-3E32-83591215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ED807C-D22F-09F1-E88F-9CF4BA93B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80FB8-30FE-2E40-C85C-2086E141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4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489F-8A26-C389-2DF5-C6EBEBB2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6B4F3-C392-1D09-567B-6FBCBD7D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644FF3-B490-C316-8B7A-5EBEEFB3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48F37-5F7E-8805-E9E0-ADC914A8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7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7CA53C-9D48-EDAA-9BE4-1B75474D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99793-1655-E11A-F91F-922309F7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C8FC9-115A-D836-9135-CBAC2F7B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2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18E8-5B66-987B-3741-6981193F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E5C19-242D-6F8A-D417-BA0483AF2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BD4D3-2133-3325-A2CC-1F2718E6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06CD6-172C-4E9B-6CAA-FDAAC714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67EC5-B634-AEC7-3CEF-2100E7B4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7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F92D-670F-A94F-6F11-2A0223639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8" y="345990"/>
            <a:ext cx="6170612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3BF8BC-2590-50A0-200A-2F14B4C90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5C161-F6A7-52B2-FD2E-5095E2295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49BDD-CC5D-9480-90D8-1E55B5E8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8DB7E-238B-F096-3A6A-239528A7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048702-833B-D040-A830-BFF92CA4B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15FD5-68E0-B38A-1518-D73450708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C2253-D2AF-A77A-3790-F6C1B3E05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4CEE7-3576-FC41-18A9-05553727E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1FAF45B-9026-1249-A6B6-02B139508011}" type="datetimeFigureOut">
              <a:rPr lang="en-US" smtClean="0"/>
              <a:pPr/>
              <a:t>12/20/23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8932-487C-D9DC-8A7E-1A6F0E6FF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96A0A-FA6B-3E83-9DE2-0122B9DB80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048702-833B-D040-A830-BFF92CA4B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8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2ED93-CD9D-FCD9-1618-113448555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01224-EB61-9A9F-A092-2FF2B3D3FE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4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Leung</dc:creator>
  <cp:lastModifiedBy>Robin Leung</cp:lastModifiedBy>
  <cp:revision>1</cp:revision>
  <dcterms:created xsi:type="dcterms:W3CDTF">2023-12-20T17:27:22Z</dcterms:created>
  <dcterms:modified xsi:type="dcterms:W3CDTF">2023-12-20T21:21:45Z</dcterms:modified>
</cp:coreProperties>
</file>