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10"/>
    <p:restoredTop sz="96327"/>
  </p:normalViewPr>
  <p:slideViewPr>
    <p:cSldViewPr snapToGrid="0">
      <p:cViewPr varScale="1">
        <p:scale>
          <a:sx n="103" d="100"/>
          <a:sy n="103" d="100"/>
        </p:scale>
        <p:origin x="20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E9531-1D6D-5FB3-E0C5-CCC608C6B9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5556422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E558217-FF4A-BF32-AFD7-54970D23C0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5556422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A2F278-E860-D640-1560-070B707E3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90F45D-2000-9D63-11D6-4E748882A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204B87A-70BA-C349-67EE-56EC0A3134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23843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378ED5-5ACF-FE98-5701-91E52FECAD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62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A8B6FC6-465F-CC40-F66B-243D3270BD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5562600" cy="4351338"/>
          </a:xfrm>
        </p:spPr>
        <p:txBody>
          <a:bodyPr vert="eaVert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9F7457-7678-788E-BB7D-8DF74FA545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8C42058-629A-A67B-E935-22046920A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EDE187-E9B0-FFAE-C349-443596D211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9146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30FE1E-AFBC-4E53-A1A4-0521D3F61B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562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0EB97-23E1-B6E7-4488-31C95D43EE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5562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7A127D-06D9-9A4A-45F2-500D3CA35D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8FF0D7-4C09-6A73-4CED-78D6FABD38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1C5B6-8B65-0AC2-C196-EA655EDAE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0823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78D7E1-96D3-B5AC-C3DE-7E2BE2F983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5556593" cy="2852737"/>
          </a:xfrm>
        </p:spPr>
        <p:txBody>
          <a:bodyPr anchor="b"/>
          <a:lstStyle>
            <a:lvl1pPr>
              <a:defRPr sz="60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F71896B-2380-C970-A331-7039406747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5556593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85F0D2-7644-09AE-4AC4-D4691FD64B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4AB2C-165F-AC01-F2D4-CFAB5F4CA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3F72F4-9A7C-18A9-7126-DC54F286FB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526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FB0079-5CA7-BB18-E214-2D5902E04C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5181600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99AED3-408A-14F0-4316-EF1600F040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A06DD-22FA-8BAD-5ABA-6E1AA57E7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75D7D7-8D15-8D2E-DC98-AA186E584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A031B76-EFE6-FC1B-3FE3-7AEE2724F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118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A8DED-C17B-EBA4-4938-3180D9436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5157787" cy="132556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A77F557-0DDA-6595-2F64-5D28AF6563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FA30A3-E3C7-E6B5-E958-1781EA8DCB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757DFFB-E6E9-E2F8-3E32-8359121516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7ED807C-D22F-09F1-E88F-9CF4BA93BD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AD80FB8-30FE-2E40-C85C-2086E1417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4043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68489F-8A26-C389-2DF5-C6EBEBB2D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4E6B4F3-C392-1D09-567B-6FBCBD7DD1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7644FF3-B490-C316-8B7A-5EBEEFB3D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E48F37-5F7E-8805-E9E0-ADC914A8AF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07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37CA53C-9D48-EDAA-9BE4-1B75474D46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199793-1655-E11A-F91F-922309F73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5C8FC9-115A-D836-9135-CBAC2F7B7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3528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4E18E8-5B66-987B-3741-6981193FC1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EE5C19-242D-6F8A-D417-BA0483AF26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3EBD4D3-2133-3325-A2CC-1F2718E62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4706CD6-172C-4E9B-6CAA-FDAAC71442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C567EC5-B634-AEC7-3CEF-2100E7B4F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48788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C6F92D-670F-A94F-6F11-2A0223639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183188" y="345990"/>
            <a:ext cx="6170612" cy="1600200"/>
          </a:xfrm>
        </p:spPr>
        <p:txBody>
          <a:bodyPr anchor="b"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A3BF8BC-2590-50A0-200A-2F14B4C903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2049462"/>
            <a:ext cx="6172200" cy="3811588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65C161-F6A7-52B2-FD2E-5095E2295E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F49BDD-CC5D-9480-90D8-1E55B5E88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08DB7E-238B-F096-3A6A-239528A704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3048702-833B-D040-A830-BFF92CA4BF2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432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E915FD5-68E0-B38A-1518-D734507086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DC2253-D2AF-A77A-3790-F6C1B3E05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74CEE7-3576-FC41-18A9-05553727EDF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B1FAF45B-9026-1249-A6B6-02B139508011}" type="datetimeFigureOut">
              <a:rPr lang="en-US" smtClean="0"/>
              <a:pPr/>
              <a:t>12/20/23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468932-487C-D9DC-8A7E-1A6F0E6FF7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2396A0A-FA6B-3E83-9DE2-0122B9DB80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048702-833B-D040-A830-BFF92CA4BF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4080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2ED93-CD9D-FCD9-1618-113448555F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5401224-EB61-9A9F-A092-2FF2B3D3FE9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75439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234</TotalTime>
  <Words>0</Words>
  <Application>Microsoft Macintosh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Robin Leung</dc:creator>
  <cp:lastModifiedBy>Robin Leung</cp:lastModifiedBy>
  <cp:revision>1</cp:revision>
  <dcterms:created xsi:type="dcterms:W3CDTF">2023-12-20T17:27:22Z</dcterms:created>
  <dcterms:modified xsi:type="dcterms:W3CDTF">2023-12-20T21:21:45Z</dcterms:modified>
</cp:coreProperties>
</file>