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56" r:id="rId5"/>
    <p:sldId id="257" r:id="rId6"/>
    <p:sldId id="258" r:id="rId7"/>
    <p:sldId id="260" r:id="rId8"/>
    <p:sldId id="261" r:id="rId9"/>
    <p:sldId id="262" r:id="rId10"/>
    <p:sldId id="259" r:id="rId11"/>
    <p:sldId id="264" r:id="rId12"/>
    <p:sldId id="265" r:id="rId13"/>
  </p:sldIdLst>
  <p:sldSz cx="14630400" cy="8229600"/>
  <p:notesSz cx="6858000" cy="9144000"/>
  <p:embeddedFontLst>
    <p:embeddedFont>
      <p:font typeface="Calibri" panose="020F0502020204030204" pitchFamily="34" charset="0"/>
      <p:regular r:id="rId15"/>
      <p:bold r:id="rId16"/>
      <p:italic r:id="rId17"/>
      <p:boldItalic r:id="rId18"/>
    </p:embeddedFont>
    <p:embeddedFont>
      <p:font typeface="Permanent Marker"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A9F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88" autoAdjust="0"/>
  </p:normalViewPr>
  <p:slideViewPr>
    <p:cSldViewPr snapToGrid="0">
      <p:cViewPr varScale="1">
        <p:scale>
          <a:sx n="79" d="100"/>
          <a:sy n="79" d="100"/>
        </p:scale>
        <p:origin x="1194" y="9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en/human-skeleton-anatomy-bones-181308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ixabay.com/en/skeletal-labeled-worksheet-skeleton-4050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Add a logo to the corner of your slides for consistent style/branding. A small image on every slide gives visual confirmation the PowerPoint overlay is working.</a:t>
            </a: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5f7b79c8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5f7b79c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skeleton can be annotated using a lightboard for a very engaging illustration.</a:t>
            </a:r>
            <a:endParaRPr/>
          </a:p>
          <a:p>
            <a:pPr marL="0" lvl="0" indent="0" algn="l" rtl="0">
              <a:spcBef>
                <a:spcPts val="0"/>
              </a:spcBef>
              <a:spcAft>
                <a:spcPts val="0"/>
              </a:spcAft>
              <a:buNone/>
            </a:pPr>
            <a:endParaRPr/>
          </a:p>
          <a:p>
            <a:pPr marL="0" lvl="0" indent="0" algn="l" rtl="0">
              <a:spcBef>
                <a:spcPts val="0"/>
              </a:spcBef>
              <a:spcAft>
                <a:spcPts val="0"/>
              </a:spcAft>
              <a:buNone/>
            </a:pPr>
            <a:r>
              <a:rPr lang="en-US"/>
              <a:t>Before recording, overlay image and use confidence monitor to place dots on the glass for each item. These reference points will make it easier to apply labels when filming without as much reliance on the confidence monitor for accurate location. Presentation value is enhanced when the presenter is able to look at the glass as if the image is really there. </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sources: </a:t>
            </a:r>
            <a:endParaRPr/>
          </a:p>
          <a:p>
            <a:pPr marL="0" lvl="0" indent="0" algn="l" rtl="0">
              <a:spcBef>
                <a:spcPts val="0"/>
              </a:spcBef>
              <a:spcAft>
                <a:spcPts val="0"/>
              </a:spcAft>
              <a:buNone/>
            </a:pPr>
            <a:r>
              <a:rPr lang="en-US" u="sng">
                <a:solidFill>
                  <a:schemeClr val="hlink"/>
                </a:solidFill>
                <a:hlinkClick r:id="rId3"/>
              </a:rPr>
              <a:t>https://pixabay.com/en/human-skeleton-anatomy-bones-1813086/</a:t>
            </a:r>
            <a:r>
              <a:rPr lang="en-US">
                <a:solidFill>
                  <a:schemeClr val="dk1"/>
                </a:solidFill>
              </a:rPr>
              <a:t> </a:t>
            </a:r>
            <a:endParaRPr/>
          </a:p>
          <a:p>
            <a:pPr marL="0" lvl="0" indent="0" algn="l" rtl="0">
              <a:spcBef>
                <a:spcPts val="0"/>
              </a:spcBef>
              <a:spcAft>
                <a:spcPts val="0"/>
              </a:spcAft>
              <a:buNone/>
            </a:pPr>
            <a:r>
              <a:rPr lang="en-US" u="sng">
                <a:solidFill>
                  <a:schemeClr val="hlink"/>
                </a:solidFill>
                <a:hlinkClick r:id="rId4"/>
              </a:rPr>
              <a:t>https://pixabay.com/en/skeletal-labeled-worksheet-skeleton-40500/</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Blank slides are powerful. They build a pause into your presentation to interact directly with your audience. If presenting live, this can be a reminder to stop and engage the audience, ask questions and discuss.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Add a logo to the corner of your slides for consistent style/branding. A small image on every slide gives visual confirmation the PowerPoint overlay is working.</a:t>
            </a: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 is an example of a fixed diagram. These images were retrieved from the USPTO patent database, black-white inverted and cleaned of nuisance marks. </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 US Patent 5261263</a:t>
            </a:r>
            <a:endParaRPr/>
          </a:p>
        </p:txBody>
      </p:sp>
      <p:sp>
        <p:nvSpPr>
          <p:cNvPr id="138" name="Google Shape;13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White line images provide good subjects for annotation and explanation of a complex component or system with clear context while retaining a lightweight feel.</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 US Patent 5431666</a:t>
            </a:r>
            <a:endParaRPr/>
          </a:p>
        </p:txBody>
      </p:sp>
      <p:sp>
        <p:nvSpPr>
          <p:cNvPr id="147" name="Google Shape;14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White line exploded part diagrams can give greater detail with high fidelity. </a:t>
            </a:r>
            <a:r>
              <a:rPr lang="en-US">
                <a:solidFill>
                  <a:schemeClr val="dk1"/>
                </a:solidFill>
              </a:rPr>
              <a:t>Individual component interactions from this example would be great to draw by hand to illustrate.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Image Sources: US Patent 5431666</a:t>
            </a:r>
            <a:endParaRPr>
              <a:solidFill>
                <a:schemeClr val="dk1"/>
              </a:solidFill>
            </a:endParaRPr>
          </a:p>
        </p:txBody>
      </p:sp>
      <p:sp>
        <p:nvSpPr>
          <p:cNvPr id="153" name="Google Shape;15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Slide animations can enhance presentations in some cases. </a:t>
            </a:r>
            <a:endParaRPr dirty="0"/>
          </a:p>
          <a:p>
            <a:pPr marL="0" lvl="0" indent="0" algn="l" rtl="0">
              <a:spcBef>
                <a:spcPts val="0"/>
              </a:spcBef>
              <a:spcAft>
                <a:spcPts val="0"/>
              </a:spcAft>
              <a:buNone/>
            </a:pPr>
            <a:r>
              <a:rPr lang="en-US" dirty="0"/>
              <a:t>Play this slide in presentation mode to see the red boxes appear and disappear to illustrate</a:t>
            </a:r>
            <a:r>
              <a:rPr lang="en-US" baseline="0" dirty="0"/>
              <a:t> corresponding </a:t>
            </a:r>
            <a:r>
              <a:rPr lang="en-US" dirty="0"/>
              <a:t>functional and code representations in sequence.</a:t>
            </a:r>
            <a:endParaRPr dirty="0"/>
          </a:p>
          <a:p>
            <a:pPr marL="0" lvl="0" indent="0" algn="l" rtl="0">
              <a:spcBef>
                <a:spcPts val="0"/>
              </a:spcBef>
              <a:spcAft>
                <a:spcPts val="0"/>
              </a:spcAft>
              <a:buNone/>
            </a:pPr>
            <a:r>
              <a:rPr lang="en-US" dirty="0"/>
              <a:t>In this example the outputs shown in green would be best deleted from the slides and written in by the presenter one at a time to illustrate loop iterations.</a:t>
            </a:r>
            <a:endParaRPr dirty="0"/>
          </a:p>
        </p:txBody>
      </p:sp>
      <p:sp>
        <p:nvSpPr>
          <p:cNvPr id="103" name="Google Shape;10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Want</a:t>
            </a:r>
            <a:r>
              <a:rPr lang="en-US" baseline="0" dirty="0"/>
              <a:t> to create animations in your presentations? PowerPoint has many possibilities for the creative mind!</a:t>
            </a:r>
          </a:p>
          <a:p>
            <a:pPr>
              <a:buNone/>
            </a:pPr>
            <a:endParaRPr lang="en-US" baseline="0" dirty="0"/>
          </a:p>
          <a:p>
            <a:pPr>
              <a:buNone/>
            </a:pPr>
            <a:r>
              <a:rPr lang="en-US" baseline="0" dirty="0"/>
              <a:t>Writing out the chemical reaction at the top would add engagement and help viewers focus on what is being presented. The text box in the lower right could also be replaced by a marker written explanation to improve focus on that takeaway. Change text color to black to make invisible during presentation but retain the information for reference.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Special thanks to Joel Weiner at Evanston Township High School who created this slide. Check out </a:t>
            </a:r>
            <a:r>
              <a:rPr lang="en-US" baseline="0" dirty="0" err="1"/>
              <a:t>Joels</a:t>
            </a:r>
            <a:r>
              <a:rPr lang="en-US" baseline="0" dirty="0"/>
              <a:t> chemistry videos on his </a:t>
            </a:r>
            <a:r>
              <a:rPr lang="en-US" baseline="0" dirty="0" err="1"/>
              <a:t>Youtube</a:t>
            </a:r>
            <a:r>
              <a:rPr lang="en-US" baseline="0" dirty="0"/>
              <a:t> channel: </a:t>
            </a:r>
            <a:r>
              <a:rPr lang="en-US" sz="1100" b="0" i="0" u="none" strike="noStrike" cap="none" dirty="0">
                <a:solidFill>
                  <a:srgbClr val="000000"/>
                </a:solidFill>
                <a:latin typeface="Arial"/>
                <a:ea typeface="Arial"/>
                <a:cs typeface="Arial"/>
                <a:sym typeface="Arial"/>
              </a:rPr>
              <a:t>Crash Chemistry Academy</a:t>
            </a:r>
            <a:endParaRPr lang="en-US" sz="1100" b="1" i="0" u="none" strike="noStrike" cap="none" dirty="0">
              <a:solidFill>
                <a:srgbClr val="000000"/>
              </a:solidFill>
              <a:latin typeface="Arial"/>
              <a:ea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https://www.youtube.com/channel/UCqL65NPW4ajAT5ahA3RkNJQ</a:t>
            </a:r>
          </a:p>
          <a:p>
            <a:pPr>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7B16933-520E-4F9D-B6DE-6379EB74FC45}" type="slidenum">
              <a:rPr lang="en-US" smtClean="0"/>
              <a:pPr/>
              <a:t>8</a:t>
            </a:fld>
            <a:endParaRPr lang="en-US"/>
          </a:p>
        </p:txBody>
      </p:sp>
    </p:spTree>
    <p:extLst>
      <p:ext uri="{BB962C8B-B14F-4D97-AF65-F5344CB8AC3E}">
        <p14:creationId xmlns:p14="http://schemas.microsoft.com/office/powerpoint/2010/main" val="546850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d8e78d0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fun and let your unique personality shine!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have an idea and want help figuring out how to make it happen, please</a:t>
            </a:r>
            <a:r>
              <a:rPr lang="en-US" baseline="0" dirty="0"/>
              <a:t> contact us.</a:t>
            </a:r>
            <a:endParaRPr dirty="0"/>
          </a:p>
        </p:txBody>
      </p:sp>
      <p:sp>
        <p:nvSpPr>
          <p:cNvPr id="160" name="Google Shape;160;g4d8e78d0ce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txBody>
          <a:bodyPr spcFirstLastPara="1" wrap="square" lIns="130600" tIns="65300" rIns="130600" bIns="65300" anchor="t" anchorCtr="0"/>
          <a:lstStyle>
            <a:lvl1pPr marR="0" lvl="0" algn="l" rtl="0">
              <a:spcBef>
                <a:spcPts val="92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1pPr>
            <a:lvl2pPr marR="0" lvl="1" algn="l" rtl="0">
              <a:spcBef>
                <a:spcPts val="8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R="0" lvl="3"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4pPr>
            <a:lvl5pPr marR="0" lvl="4"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5pPr>
            <a:lvl6pPr marR="0" lvl="5"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6pPr>
            <a:lvl7pPr marR="0" lvl="6"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7pPr>
            <a:lvl8pPr marR="0" lvl="7"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8pPr>
            <a:lvl9pPr marR="0" lvl="8"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957300" y="153954"/>
            <a:ext cx="12435900" cy="1183800"/>
          </a:xfrm>
          <a:prstGeom prst="rect">
            <a:avLst/>
          </a:prstGeom>
          <a:noFill/>
          <a:ln>
            <a:noFill/>
          </a:ln>
        </p:spPr>
        <p:txBody>
          <a:bodyPr spcFirstLastPara="1" wrap="square" lIns="130600" tIns="65300" rIns="130600" bIns="65300" anchor="ctr" anchorCtr="0">
            <a:noAutofit/>
          </a:bodyPr>
          <a:lstStyle/>
          <a:p>
            <a:pPr marL="0" lvl="0" indent="0" algn="ctr" rtl="0">
              <a:spcBef>
                <a:spcPts val="0"/>
              </a:spcBef>
              <a:spcAft>
                <a:spcPts val="0"/>
              </a:spcAft>
              <a:buClr>
                <a:schemeClr val="dk1"/>
              </a:buClr>
              <a:buSzPts val="6300"/>
              <a:buFont typeface="Calibri"/>
              <a:buNone/>
            </a:pPr>
            <a:r>
              <a:rPr lang="en-US">
                <a:solidFill>
                  <a:schemeClr val="lt1"/>
                </a:solidFill>
              </a:rPr>
              <a:t>Title</a:t>
            </a:r>
            <a:endParaRPr>
              <a:solidFill>
                <a:schemeClr val="lt1"/>
              </a:solidFill>
            </a:endParaRPr>
          </a:p>
        </p:txBody>
      </p:sp>
      <p:sp>
        <p:nvSpPr>
          <p:cNvPr id="85" name="Google Shape;85;p13"/>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Autofit/>
          </a:bodyPr>
          <a:lstStyle/>
          <a:p>
            <a:pPr marL="0" lvl="0" indent="0" algn="ctr" rtl="0">
              <a:spcBef>
                <a:spcPts val="0"/>
              </a:spcBef>
              <a:spcAft>
                <a:spcPts val="0"/>
              </a:spcAft>
              <a:buClr>
                <a:srgbClr val="888888"/>
              </a:buClr>
              <a:buSzPts val="4600"/>
              <a:buNone/>
            </a:pPr>
            <a:endParaRPr/>
          </a:p>
        </p:txBody>
      </p:sp>
      <p:pic>
        <p:nvPicPr>
          <p:cNvPr id="86" name="Google Shape;86;p13"/>
          <p:cNvPicPr preferRelativeResize="0"/>
          <p:nvPr/>
        </p:nvPicPr>
        <p:blipFill rotWithShape="1">
          <a:blip r:embed="rId3">
            <a:alphaModFix/>
          </a:blip>
          <a:srcRect/>
          <a:stretch/>
        </p:blipFill>
        <p:spPr>
          <a:xfrm>
            <a:off x="11492975" y="7182925"/>
            <a:ext cx="3137424" cy="1046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731520" y="329566"/>
            <a:ext cx="13167300" cy="1371600"/>
          </a:xfrm>
          <a:prstGeom prst="rect">
            <a:avLst/>
          </a:prstGeom>
        </p:spPr>
        <p:txBody>
          <a:bodyPr spcFirstLastPara="1" wrap="square" lIns="130600" tIns="65300" rIns="130600" bIns="65300" anchor="ctr" anchorCtr="0">
            <a:noAutofit/>
          </a:bodyPr>
          <a:lstStyle/>
          <a:p>
            <a:pPr marL="0" lvl="0" indent="0" algn="ctr" rtl="0">
              <a:spcBef>
                <a:spcPts val="0"/>
              </a:spcBef>
              <a:spcAft>
                <a:spcPts val="0"/>
              </a:spcAft>
              <a:buNone/>
            </a:pPr>
            <a:endParaRPr/>
          </a:p>
        </p:txBody>
      </p:sp>
      <p:sp>
        <p:nvSpPr>
          <p:cNvPr id="92" name="Google Shape;92;p14"/>
          <p:cNvSpPr txBox="1">
            <a:spLocks noGrp="1"/>
          </p:cNvSpPr>
          <p:nvPr>
            <p:ph type="body" idx="1"/>
          </p:nvPr>
        </p:nvSpPr>
        <p:spPr>
          <a:xfrm>
            <a:off x="731520" y="1920240"/>
            <a:ext cx="13167300" cy="5431200"/>
          </a:xfrm>
          <a:prstGeom prst="rect">
            <a:avLst/>
          </a:prstGeom>
        </p:spPr>
        <p:txBody>
          <a:bodyPr spcFirstLastPara="1" wrap="square" lIns="130600" tIns="65300" rIns="130600" bIns="65300" anchor="t" anchorCtr="0">
            <a:noAutofit/>
          </a:bodyPr>
          <a:lstStyle/>
          <a:p>
            <a:pPr marL="0" lvl="0" indent="0" algn="l" rtl="0">
              <a:spcBef>
                <a:spcPts val="360"/>
              </a:spcBef>
              <a:spcAft>
                <a:spcPts val="0"/>
              </a:spcAft>
              <a:buNone/>
            </a:pPr>
            <a:endParaRPr/>
          </a:p>
        </p:txBody>
      </p:sp>
      <p:pic>
        <p:nvPicPr>
          <p:cNvPr id="93" name="Google Shape;93;p14"/>
          <p:cNvPicPr preferRelativeResize="0"/>
          <p:nvPr/>
        </p:nvPicPr>
        <p:blipFill>
          <a:blip r:embed="rId3">
            <a:alphaModFix/>
          </a:blip>
          <a:stretch>
            <a:fillRect/>
          </a:stretch>
        </p:blipFill>
        <p:spPr>
          <a:xfrm>
            <a:off x="14792841" y="387550"/>
            <a:ext cx="3715084" cy="7183226"/>
          </a:xfrm>
          <a:prstGeom prst="rect">
            <a:avLst/>
          </a:prstGeom>
          <a:noFill/>
          <a:ln>
            <a:noFill/>
          </a:ln>
        </p:spPr>
      </p:pic>
      <p:pic>
        <p:nvPicPr>
          <p:cNvPr id="94" name="Google Shape;94;p14"/>
          <p:cNvPicPr preferRelativeResize="0"/>
          <p:nvPr/>
        </p:nvPicPr>
        <p:blipFill rotWithShape="1">
          <a:blip r:embed="rId4">
            <a:alphaModFix/>
          </a:blip>
          <a:srcRect l="32948" r="37570"/>
          <a:stretch/>
        </p:blipFill>
        <p:spPr>
          <a:xfrm>
            <a:off x="5680926" y="74187"/>
            <a:ext cx="3137424" cy="8081235"/>
          </a:xfrm>
          <a:prstGeom prst="rect">
            <a:avLst/>
          </a:prstGeom>
          <a:noFill/>
          <a:ln>
            <a:noFill/>
          </a:ln>
        </p:spPr>
      </p:pic>
      <p:pic>
        <p:nvPicPr>
          <p:cNvPr id="95" name="Google Shape;95;p14"/>
          <p:cNvPicPr preferRelativeResize="0"/>
          <p:nvPr/>
        </p:nvPicPr>
        <p:blipFill rotWithShape="1">
          <a:blip r:embed="rId5">
            <a:alphaModFix/>
          </a:blip>
          <a:srcRect/>
          <a:stretch/>
        </p:blipFill>
        <p:spPr>
          <a:xfrm>
            <a:off x="11492975" y="7182925"/>
            <a:ext cx="3137424" cy="1046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a:stretch/>
        </p:blipFill>
        <p:spPr>
          <a:xfrm>
            <a:off x="11492975" y="7182925"/>
            <a:ext cx="3137424" cy="1046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9"/>
        <p:cNvGrpSpPr/>
        <p:nvPr/>
      </p:nvGrpSpPr>
      <p:grpSpPr>
        <a:xfrm>
          <a:off x="0" y="0"/>
          <a:ext cx="0" cy="0"/>
          <a:chOff x="0" y="0"/>
          <a:chExt cx="0" cy="0"/>
        </a:xfrm>
      </p:grpSpPr>
      <p:pic>
        <p:nvPicPr>
          <p:cNvPr id="140" name="Google Shape;140;p17" descr="US Patent 5261263 Figure 1.png"/>
          <p:cNvPicPr preferRelativeResize="0">
            <a:picLocks noGrp="1"/>
          </p:cNvPicPr>
          <p:nvPr>
            <p:ph type="body" idx="1"/>
          </p:nvPr>
        </p:nvPicPr>
        <p:blipFill rotWithShape="1">
          <a:blip r:embed="rId3">
            <a:alphaModFix/>
          </a:blip>
          <a:srcRect/>
          <a:stretch/>
        </p:blipFill>
        <p:spPr>
          <a:xfrm>
            <a:off x="176886" y="4480924"/>
            <a:ext cx="4131300" cy="2526000"/>
          </a:xfrm>
          <a:prstGeom prst="rect">
            <a:avLst/>
          </a:prstGeom>
          <a:noFill/>
          <a:ln>
            <a:noFill/>
          </a:ln>
        </p:spPr>
      </p:pic>
      <p:pic>
        <p:nvPicPr>
          <p:cNvPr id="141" name="Google Shape;141;p17" descr="US Patent 5261263 Figure 8.png"/>
          <p:cNvPicPr preferRelativeResize="0"/>
          <p:nvPr/>
        </p:nvPicPr>
        <p:blipFill rotWithShape="1">
          <a:blip r:embed="rId4">
            <a:alphaModFix/>
          </a:blip>
          <a:srcRect/>
          <a:stretch/>
        </p:blipFill>
        <p:spPr>
          <a:xfrm>
            <a:off x="111974" y="1082474"/>
            <a:ext cx="4032601" cy="2455325"/>
          </a:xfrm>
          <a:prstGeom prst="rect">
            <a:avLst/>
          </a:prstGeom>
          <a:noFill/>
          <a:ln>
            <a:noFill/>
          </a:ln>
        </p:spPr>
      </p:pic>
      <p:pic>
        <p:nvPicPr>
          <p:cNvPr id="142" name="Google Shape;142;p17" descr="US Patent 5261263 Figure 2.png"/>
          <p:cNvPicPr preferRelativeResize="0"/>
          <p:nvPr/>
        </p:nvPicPr>
        <p:blipFill rotWithShape="1">
          <a:blip r:embed="rId5">
            <a:alphaModFix/>
          </a:blip>
          <a:srcRect/>
          <a:stretch/>
        </p:blipFill>
        <p:spPr>
          <a:xfrm>
            <a:off x="10729375" y="320400"/>
            <a:ext cx="3690074" cy="3677074"/>
          </a:xfrm>
          <a:prstGeom prst="rect">
            <a:avLst/>
          </a:prstGeom>
          <a:noFill/>
          <a:ln>
            <a:noFill/>
          </a:ln>
        </p:spPr>
      </p:pic>
      <p:pic>
        <p:nvPicPr>
          <p:cNvPr id="143" name="Google Shape;143;p17" descr="US Patent 5261263 Figure 4.png"/>
          <p:cNvPicPr preferRelativeResize="0"/>
          <p:nvPr/>
        </p:nvPicPr>
        <p:blipFill rotWithShape="1">
          <a:blip r:embed="rId6">
            <a:alphaModFix/>
          </a:blip>
          <a:srcRect/>
          <a:stretch/>
        </p:blipFill>
        <p:spPr>
          <a:xfrm>
            <a:off x="10714225" y="4114800"/>
            <a:ext cx="3720360" cy="3068126"/>
          </a:xfrm>
          <a:prstGeom prst="rect">
            <a:avLst/>
          </a:prstGeom>
          <a:noFill/>
          <a:ln>
            <a:noFill/>
          </a:ln>
        </p:spPr>
      </p:pic>
      <p:pic>
        <p:nvPicPr>
          <p:cNvPr id="144" name="Google Shape;144;p17"/>
          <p:cNvPicPr preferRelativeResize="0"/>
          <p:nvPr/>
        </p:nvPicPr>
        <p:blipFill rotWithShape="1">
          <a:blip r:embed="rId7">
            <a:alphaModFix/>
          </a:blip>
          <a:srcRect/>
          <a:stretch/>
        </p:blipFill>
        <p:spPr>
          <a:xfrm>
            <a:off x="11492975" y="7182925"/>
            <a:ext cx="3137424" cy="1046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8" descr="US Patent 5431666 Fig 1.png"/>
          <p:cNvPicPr preferRelativeResize="0"/>
          <p:nvPr/>
        </p:nvPicPr>
        <p:blipFill rotWithShape="1">
          <a:blip r:embed="rId3">
            <a:alphaModFix/>
          </a:blip>
          <a:srcRect/>
          <a:stretch/>
        </p:blipFill>
        <p:spPr>
          <a:xfrm>
            <a:off x="305950" y="4355175"/>
            <a:ext cx="6336924" cy="3579676"/>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11492975" y="7182925"/>
            <a:ext cx="3137424" cy="1046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9" descr="US Patent 5431666 Fig 1.png"/>
          <p:cNvPicPr preferRelativeResize="0"/>
          <p:nvPr/>
        </p:nvPicPr>
        <p:blipFill rotWithShape="1">
          <a:blip r:embed="rId3">
            <a:alphaModFix/>
          </a:blip>
          <a:srcRect/>
          <a:stretch/>
        </p:blipFill>
        <p:spPr>
          <a:xfrm>
            <a:off x="0" y="0"/>
            <a:ext cx="3137425" cy="1772300"/>
          </a:xfrm>
          <a:prstGeom prst="rect">
            <a:avLst/>
          </a:prstGeom>
          <a:noFill/>
          <a:ln>
            <a:noFill/>
          </a:ln>
        </p:spPr>
      </p:pic>
      <p:pic>
        <p:nvPicPr>
          <p:cNvPr id="156" name="Google Shape;156;p19" descr="US Patent 5431666 Fig 4.png"/>
          <p:cNvPicPr preferRelativeResize="0"/>
          <p:nvPr/>
        </p:nvPicPr>
        <p:blipFill rotWithShape="1">
          <a:blip r:embed="rId4">
            <a:alphaModFix/>
          </a:blip>
          <a:srcRect/>
          <a:stretch/>
        </p:blipFill>
        <p:spPr>
          <a:xfrm>
            <a:off x="10166875" y="411900"/>
            <a:ext cx="4190500" cy="6897975"/>
          </a:xfrm>
          <a:prstGeom prst="rect">
            <a:avLst/>
          </a:prstGeom>
          <a:noFill/>
          <a:ln>
            <a:noFill/>
          </a:ln>
        </p:spPr>
      </p:pic>
      <p:pic>
        <p:nvPicPr>
          <p:cNvPr id="157" name="Google Shape;157;p19"/>
          <p:cNvPicPr preferRelativeResize="0"/>
          <p:nvPr/>
        </p:nvPicPr>
        <p:blipFill rotWithShape="1">
          <a:blip r:embed="rId5">
            <a:alphaModFix/>
          </a:blip>
          <a:srcRect/>
          <a:stretch/>
        </p:blipFill>
        <p:spPr>
          <a:xfrm>
            <a:off x="11492975" y="7182925"/>
            <a:ext cx="3137424" cy="1046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31545" y="280266"/>
            <a:ext cx="13167300" cy="1371600"/>
          </a:xfrm>
          <a:prstGeom prst="rect">
            <a:avLst/>
          </a:prstGeom>
          <a:noFill/>
          <a:ln>
            <a:noFill/>
          </a:ln>
        </p:spPr>
        <p:txBody>
          <a:bodyPr spcFirstLastPara="1" wrap="square" lIns="130600" tIns="65300" rIns="130600" bIns="65300" anchor="ctr" anchorCtr="0">
            <a:noAutofit/>
          </a:bodyPr>
          <a:lstStyle/>
          <a:p>
            <a:pPr marL="0" lvl="0" indent="0" algn="ctr" rtl="0">
              <a:spcBef>
                <a:spcPts val="0"/>
              </a:spcBef>
              <a:spcAft>
                <a:spcPts val="0"/>
              </a:spcAft>
              <a:buClr>
                <a:schemeClr val="lt1"/>
              </a:buClr>
              <a:buSzPts val="6300"/>
              <a:buFont typeface="Calibri"/>
              <a:buNone/>
            </a:pPr>
            <a:r>
              <a:rPr lang="en-US">
                <a:solidFill>
                  <a:schemeClr val="lt1"/>
                </a:solidFill>
              </a:rPr>
              <a:t>For Loop</a:t>
            </a:r>
            <a:endParaRPr>
              <a:solidFill>
                <a:schemeClr val="lt1"/>
              </a:solidFill>
            </a:endParaRPr>
          </a:p>
        </p:txBody>
      </p:sp>
      <p:sp>
        <p:nvSpPr>
          <p:cNvPr id="106" name="Google Shape;106;p16"/>
          <p:cNvSpPr txBox="1">
            <a:spLocks noGrp="1"/>
          </p:cNvSpPr>
          <p:nvPr>
            <p:ph type="body" idx="1"/>
          </p:nvPr>
        </p:nvSpPr>
        <p:spPr>
          <a:xfrm>
            <a:off x="427000" y="3878350"/>
            <a:ext cx="4513800" cy="4002300"/>
          </a:xfrm>
          <a:prstGeom prst="rect">
            <a:avLst/>
          </a:prstGeom>
          <a:noFill/>
          <a:ln>
            <a:noFill/>
          </a:ln>
        </p:spPr>
        <p:txBody>
          <a:bodyPr spcFirstLastPara="1" wrap="square" lIns="130600" tIns="65300" rIns="130600" bIns="65300" anchor="t" anchorCtr="0">
            <a:noAutofit/>
          </a:bodyPr>
          <a:lstStyle/>
          <a:p>
            <a:pPr marL="489833" lvl="0" indent="-489833" algn="l" rtl="0">
              <a:spcBef>
                <a:spcPts val="0"/>
              </a:spcBef>
              <a:spcAft>
                <a:spcPts val="0"/>
              </a:spcAft>
              <a:buClr>
                <a:schemeClr val="lt1"/>
              </a:buClr>
              <a:buSzPts val="2400"/>
              <a:buNone/>
            </a:pPr>
            <a:r>
              <a:rPr lang="en-US" sz="2400" i="1">
                <a:solidFill>
                  <a:schemeClr val="lt1"/>
                </a:solidFill>
              </a:rPr>
              <a:t>// Print numbers 0 to 99 (not 100)</a:t>
            </a:r>
            <a:endParaRPr sz="2400" i="1">
              <a:solidFill>
                <a:schemeClr val="lt1"/>
              </a:solidFill>
            </a:endParaRPr>
          </a:p>
          <a:p>
            <a:pPr marL="489833" lvl="0" indent="-489833" algn="l" rtl="0">
              <a:spcBef>
                <a:spcPts val="480"/>
              </a:spcBef>
              <a:spcAft>
                <a:spcPts val="0"/>
              </a:spcAft>
              <a:buClr>
                <a:schemeClr val="lt1"/>
              </a:buClr>
              <a:buSzPts val="2400"/>
              <a:buNone/>
            </a:pPr>
            <a:r>
              <a:rPr lang="en-US" sz="2400" i="1">
                <a:solidFill>
                  <a:schemeClr val="lt1"/>
                </a:solidFill>
              </a:rPr>
              <a:t>//each separated by a space.</a:t>
            </a:r>
            <a:r>
              <a:rPr lang="en-US" sz="2400">
                <a:solidFill>
                  <a:schemeClr val="lt1"/>
                </a:solidFill>
              </a:rPr>
              <a:t> </a:t>
            </a:r>
            <a:endParaRPr sz="2400">
              <a:solidFill>
                <a:schemeClr val="lt1"/>
              </a:solidFill>
            </a:endParaRPr>
          </a:p>
          <a:p>
            <a:pPr marL="489833" lvl="0" indent="-489833" algn="l" rtl="0">
              <a:spcBef>
                <a:spcPts val="480"/>
              </a:spcBef>
              <a:spcAft>
                <a:spcPts val="0"/>
              </a:spcAft>
              <a:buClr>
                <a:schemeClr val="dk1"/>
              </a:buClr>
              <a:buSzPts val="2400"/>
              <a:buNone/>
            </a:pPr>
            <a:endParaRPr sz="1200" b="1">
              <a:solidFill>
                <a:schemeClr val="lt1"/>
              </a:solidFill>
            </a:endParaRPr>
          </a:p>
          <a:p>
            <a:pPr marL="489833" lvl="0" indent="-489833" algn="l" rtl="0">
              <a:spcBef>
                <a:spcPts val="480"/>
              </a:spcBef>
              <a:spcAft>
                <a:spcPts val="0"/>
              </a:spcAft>
              <a:buClr>
                <a:schemeClr val="lt1"/>
              </a:buClr>
              <a:buSzPts val="2400"/>
              <a:buNone/>
            </a:pPr>
            <a:r>
              <a:rPr lang="en-US" sz="2400" b="1">
                <a:solidFill>
                  <a:schemeClr val="lt1"/>
                </a:solidFill>
              </a:rPr>
              <a:t>for</a:t>
            </a:r>
            <a:r>
              <a:rPr lang="en-US" sz="2400">
                <a:solidFill>
                  <a:schemeClr val="lt1"/>
                </a:solidFill>
              </a:rPr>
              <a:t> (int i=0; i&lt;100; i++) </a:t>
            </a:r>
            <a:endParaRPr sz="2400">
              <a:solidFill>
                <a:schemeClr val="lt1"/>
              </a:solidFill>
            </a:endParaRPr>
          </a:p>
          <a:p>
            <a:pPr marL="489833" lvl="0" indent="-489833" algn="l" rtl="0">
              <a:spcBef>
                <a:spcPts val="480"/>
              </a:spcBef>
              <a:spcAft>
                <a:spcPts val="0"/>
              </a:spcAft>
              <a:buClr>
                <a:schemeClr val="lt1"/>
              </a:buClr>
              <a:buSzPts val="2400"/>
              <a:buNone/>
            </a:pPr>
            <a:r>
              <a:rPr lang="en-US" sz="2400">
                <a:solidFill>
                  <a:schemeClr val="lt1"/>
                </a:solidFill>
              </a:rPr>
              <a:t>{ </a:t>
            </a:r>
            <a:endParaRPr/>
          </a:p>
          <a:p>
            <a:pPr marL="489833" lvl="0" indent="-489833" algn="l" rtl="0">
              <a:spcBef>
                <a:spcPts val="480"/>
              </a:spcBef>
              <a:spcAft>
                <a:spcPts val="0"/>
              </a:spcAft>
              <a:buClr>
                <a:schemeClr val="lt1"/>
              </a:buClr>
              <a:buSzPts val="2400"/>
              <a:buNone/>
            </a:pPr>
            <a:r>
              <a:rPr lang="en-US" sz="2400">
                <a:solidFill>
                  <a:schemeClr val="lt1"/>
                </a:solidFill>
              </a:rPr>
              <a:t>System.out.print(i); </a:t>
            </a:r>
            <a:endParaRPr sz="2400">
              <a:solidFill>
                <a:schemeClr val="lt1"/>
              </a:solidFill>
            </a:endParaRPr>
          </a:p>
          <a:p>
            <a:pPr marL="489833" lvl="0" indent="-489833" algn="l" rtl="0">
              <a:spcBef>
                <a:spcPts val="480"/>
              </a:spcBef>
              <a:spcAft>
                <a:spcPts val="0"/>
              </a:spcAft>
              <a:buClr>
                <a:schemeClr val="lt1"/>
              </a:buClr>
              <a:buSzPts val="2400"/>
              <a:buNone/>
            </a:pPr>
            <a:r>
              <a:rPr lang="en-US" sz="2400">
                <a:solidFill>
                  <a:schemeClr val="lt1"/>
                </a:solidFill>
              </a:rPr>
              <a:t>System.out.print(' '); </a:t>
            </a:r>
            <a:endParaRPr sz="2400">
              <a:solidFill>
                <a:schemeClr val="lt1"/>
              </a:solidFill>
            </a:endParaRPr>
          </a:p>
          <a:p>
            <a:pPr marL="489833" lvl="0" indent="-489833" algn="l" rtl="0">
              <a:spcBef>
                <a:spcPts val="480"/>
              </a:spcBef>
              <a:spcAft>
                <a:spcPts val="0"/>
              </a:spcAft>
              <a:buClr>
                <a:schemeClr val="lt1"/>
              </a:buClr>
              <a:buSzPts val="2400"/>
              <a:buNone/>
            </a:pPr>
            <a:r>
              <a:rPr lang="en-US" sz="2400">
                <a:solidFill>
                  <a:schemeClr val="lt1"/>
                </a:solidFill>
              </a:rPr>
              <a:t>} </a:t>
            </a:r>
            <a:endParaRPr/>
          </a:p>
          <a:p>
            <a:pPr marL="489832" lvl="0" indent="-489832" algn="l" rtl="0">
              <a:spcBef>
                <a:spcPts val="480"/>
              </a:spcBef>
              <a:spcAft>
                <a:spcPts val="0"/>
              </a:spcAft>
              <a:buClr>
                <a:schemeClr val="lt1"/>
              </a:buClr>
              <a:buSzPts val="2400"/>
              <a:buNone/>
            </a:pPr>
            <a:r>
              <a:rPr lang="en-US" sz="1100" b="1">
                <a:solidFill>
                  <a:schemeClr val="lt1"/>
                </a:solidFill>
              </a:rPr>
              <a:t>.</a:t>
            </a:r>
            <a:endParaRPr sz="1100" b="1">
              <a:solidFill>
                <a:schemeClr val="lt1"/>
              </a:solidFill>
            </a:endParaRPr>
          </a:p>
          <a:p>
            <a:pPr marL="489832" lvl="0" indent="-489832" algn="l" rtl="0">
              <a:spcBef>
                <a:spcPts val="480"/>
              </a:spcBef>
              <a:spcAft>
                <a:spcPts val="0"/>
              </a:spcAft>
              <a:buClr>
                <a:schemeClr val="lt1"/>
              </a:buClr>
              <a:buSzPts val="2400"/>
              <a:buNone/>
            </a:pPr>
            <a:r>
              <a:rPr lang="en-US" sz="1100" b="1">
                <a:solidFill>
                  <a:schemeClr val="lt1"/>
                </a:solidFill>
              </a:rPr>
              <a:t>.</a:t>
            </a:r>
            <a:endParaRPr sz="1100" b="1">
              <a:solidFill>
                <a:schemeClr val="lt1"/>
              </a:solidFill>
            </a:endParaRPr>
          </a:p>
          <a:p>
            <a:pPr marL="489833" lvl="0" indent="-489833" algn="l" rtl="0">
              <a:spcBef>
                <a:spcPts val="480"/>
              </a:spcBef>
              <a:spcAft>
                <a:spcPts val="0"/>
              </a:spcAft>
              <a:buClr>
                <a:schemeClr val="lt1"/>
              </a:buClr>
              <a:buSzPts val="2400"/>
              <a:buNone/>
            </a:pPr>
            <a:r>
              <a:rPr lang="en-US" sz="1100" b="1">
                <a:solidFill>
                  <a:schemeClr val="lt1"/>
                </a:solidFill>
              </a:rPr>
              <a:t>.</a:t>
            </a:r>
            <a:endParaRPr sz="1100" b="1">
              <a:solidFill>
                <a:schemeClr val="lt1"/>
              </a:solidFill>
            </a:endParaRPr>
          </a:p>
        </p:txBody>
      </p:sp>
      <p:sp>
        <p:nvSpPr>
          <p:cNvPr id="107" name="Google Shape;107;p16"/>
          <p:cNvSpPr txBox="1"/>
          <p:nvPr/>
        </p:nvSpPr>
        <p:spPr>
          <a:xfrm>
            <a:off x="10405638" y="1651791"/>
            <a:ext cx="1683300" cy="892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Initialize Statement</a:t>
            </a:r>
            <a:endParaRPr sz="2600">
              <a:solidFill>
                <a:schemeClr val="lt1"/>
              </a:solidFill>
              <a:latin typeface="Calibri"/>
              <a:ea typeface="Calibri"/>
              <a:cs typeface="Calibri"/>
              <a:sym typeface="Calibri"/>
            </a:endParaRPr>
          </a:p>
        </p:txBody>
      </p:sp>
      <p:cxnSp>
        <p:nvCxnSpPr>
          <p:cNvPr id="108" name="Google Shape;108;p16"/>
          <p:cNvCxnSpPr>
            <a:stCxn id="107" idx="2"/>
            <a:endCxn id="109" idx="0"/>
          </p:cNvCxnSpPr>
          <p:nvPr/>
        </p:nvCxnSpPr>
        <p:spPr>
          <a:xfrm>
            <a:off x="11247288" y="2544291"/>
            <a:ext cx="0" cy="1677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09" name="Google Shape;109;p16"/>
          <p:cNvSpPr txBox="1"/>
          <p:nvPr/>
        </p:nvSpPr>
        <p:spPr>
          <a:xfrm>
            <a:off x="10405638" y="4221822"/>
            <a:ext cx="1683300" cy="892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Test Expression</a:t>
            </a:r>
            <a:endParaRPr sz="2600">
              <a:solidFill>
                <a:schemeClr val="lt1"/>
              </a:solidFill>
              <a:latin typeface="Calibri"/>
              <a:ea typeface="Calibri"/>
              <a:cs typeface="Calibri"/>
              <a:sym typeface="Calibri"/>
            </a:endParaRPr>
          </a:p>
        </p:txBody>
      </p:sp>
      <p:sp>
        <p:nvSpPr>
          <p:cNvPr id="110" name="Google Shape;110;p16"/>
          <p:cNvSpPr txBox="1"/>
          <p:nvPr/>
        </p:nvSpPr>
        <p:spPr>
          <a:xfrm>
            <a:off x="12743587" y="4221822"/>
            <a:ext cx="1683300" cy="892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Body of For Loop</a:t>
            </a:r>
            <a:endParaRPr sz="2600">
              <a:solidFill>
                <a:schemeClr val="lt1"/>
              </a:solidFill>
              <a:latin typeface="Calibri"/>
              <a:ea typeface="Calibri"/>
              <a:cs typeface="Calibri"/>
              <a:sym typeface="Calibri"/>
            </a:endParaRPr>
          </a:p>
        </p:txBody>
      </p:sp>
      <p:cxnSp>
        <p:nvCxnSpPr>
          <p:cNvPr id="111" name="Google Shape;111;p16"/>
          <p:cNvCxnSpPr>
            <a:stCxn id="109" idx="2"/>
            <a:endCxn id="112" idx="0"/>
          </p:cNvCxnSpPr>
          <p:nvPr/>
        </p:nvCxnSpPr>
        <p:spPr>
          <a:xfrm>
            <a:off x="11247288" y="5114322"/>
            <a:ext cx="0" cy="6846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13" name="Google Shape;113;p16"/>
          <p:cNvSpPr txBox="1"/>
          <p:nvPr/>
        </p:nvSpPr>
        <p:spPr>
          <a:xfrm>
            <a:off x="12743587" y="2544343"/>
            <a:ext cx="1683300" cy="892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Update Statement</a:t>
            </a:r>
            <a:endParaRPr sz="2600">
              <a:solidFill>
                <a:schemeClr val="lt1"/>
              </a:solidFill>
              <a:latin typeface="Calibri"/>
              <a:ea typeface="Calibri"/>
              <a:cs typeface="Calibri"/>
              <a:sym typeface="Calibri"/>
            </a:endParaRPr>
          </a:p>
        </p:txBody>
      </p:sp>
      <p:cxnSp>
        <p:nvCxnSpPr>
          <p:cNvPr id="114" name="Google Shape;114;p16"/>
          <p:cNvCxnSpPr>
            <a:stCxn id="110" idx="0"/>
            <a:endCxn id="113" idx="2"/>
          </p:cNvCxnSpPr>
          <p:nvPr/>
        </p:nvCxnSpPr>
        <p:spPr>
          <a:xfrm rot="10800000">
            <a:off x="13585237" y="3436722"/>
            <a:ext cx="0" cy="7851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5" name="Google Shape;115;p16"/>
          <p:cNvCxnSpPr>
            <a:stCxn id="113" idx="1"/>
          </p:cNvCxnSpPr>
          <p:nvPr/>
        </p:nvCxnSpPr>
        <p:spPr>
          <a:xfrm rot="10800000">
            <a:off x="11247187" y="2990593"/>
            <a:ext cx="14964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12" name="Google Shape;112;p16"/>
          <p:cNvSpPr txBox="1"/>
          <p:nvPr/>
        </p:nvSpPr>
        <p:spPr>
          <a:xfrm>
            <a:off x="10405638" y="5798975"/>
            <a:ext cx="1683300" cy="892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Exit For Loop</a:t>
            </a:r>
            <a:endParaRPr sz="2600">
              <a:solidFill>
                <a:schemeClr val="lt1"/>
              </a:solidFill>
              <a:latin typeface="Calibri"/>
              <a:ea typeface="Calibri"/>
              <a:cs typeface="Calibri"/>
              <a:sym typeface="Calibri"/>
            </a:endParaRPr>
          </a:p>
        </p:txBody>
      </p:sp>
      <p:sp>
        <p:nvSpPr>
          <p:cNvPr id="116" name="Google Shape;116;p16"/>
          <p:cNvSpPr txBox="1"/>
          <p:nvPr/>
        </p:nvSpPr>
        <p:spPr>
          <a:xfrm>
            <a:off x="10522730" y="5328802"/>
            <a:ext cx="6006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Calibri"/>
                <a:ea typeface="Calibri"/>
                <a:cs typeface="Calibri"/>
                <a:sym typeface="Calibri"/>
              </a:rPr>
              <a:t>False</a:t>
            </a:r>
            <a:endParaRPr sz="1600">
              <a:solidFill>
                <a:schemeClr val="lt1"/>
              </a:solidFill>
              <a:latin typeface="Calibri"/>
              <a:ea typeface="Calibri"/>
              <a:cs typeface="Calibri"/>
              <a:sym typeface="Calibri"/>
            </a:endParaRPr>
          </a:p>
        </p:txBody>
      </p:sp>
      <p:sp>
        <p:nvSpPr>
          <p:cNvPr id="117" name="Google Shape;117;p16"/>
          <p:cNvSpPr txBox="1"/>
          <p:nvPr/>
        </p:nvSpPr>
        <p:spPr>
          <a:xfrm>
            <a:off x="12118839" y="4329544"/>
            <a:ext cx="553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1"/>
                </a:solidFill>
                <a:latin typeface="Calibri"/>
                <a:ea typeface="Calibri"/>
                <a:cs typeface="Calibri"/>
                <a:sym typeface="Calibri"/>
              </a:rPr>
              <a:t>True</a:t>
            </a:r>
            <a:endParaRPr sz="1600">
              <a:solidFill>
                <a:schemeClr val="lt1"/>
              </a:solidFill>
              <a:latin typeface="Calibri"/>
              <a:ea typeface="Calibri"/>
              <a:cs typeface="Calibri"/>
              <a:sym typeface="Calibri"/>
            </a:endParaRPr>
          </a:p>
        </p:txBody>
      </p:sp>
      <p:cxnSp>
        <p:nvCxnSpPr>
          <p:cNvPr id="118" name="Google Shape;118;p16"/>
          <p:cNvCxnSpPr>
            <a:stCxn id="109" idx="3"/>
            <a:endCxn id="110" idx="1"/>
          </p:cNvCxnSpPr>
          <p:nvPr/>
        </p:nvCxnSpPr>
        <p:spPr>
          <a:xfrm>
            <a:off x="12088938" y="4668072"/>
            <a:ext cx="6546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9" name="Google Shape;119;p16"/>
          <p:cNvCxnSpPr/>
          <p:nvPr/>
        </p:nvCxnSpPr>
        <p:spPr>
          <a:xfrm>
            <a:off x="11247302" y="6691527"/>
            <a:ext cx="0" cy="4695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0" name="Google Shape;120;p16"/>
          <p:cNvCxnSpPr/>
          <p:nvPr/>
        </p:nvCxnSpPr>
        <p:spPr>
          <a:xfrm>
            <a:off x="11247302" y="1160300"/>
            <a:ext cx="0" cy="4914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21" name="Google Shape;121;p16"/>
          <p:cNvSpPr txBox="1"/>
          <p:nvPr/>
        </p:nvSpPr>
        <p:spPr>
          <a:xfrm>
            <a:off x="1112775" y="1443488"/>
            <a:ext cx="3637500" cy="30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00FF00"/>
                </a:solidFill>
                <a:latin typeface="Calibri"/>
                <a:ea typeface="Calibri"/>
                <a:cs typeface="Calibri"/>
                <a:sym typeface="Calibri"/>
              </a:rPr>
              <a:t>Output:</a:t>
            </a:r>
            <a:endParaRPr sz="3600">
              <a:solidFill>
                <a:srgbClr val="00FF00"/>
              </a:solidFill>
              <a:latin typeface="Calibri"/>
              <a:ea typeface="Calibri"/>
              <a:cs typeface="Calibri"/>
              <a:sym typeface="Calibri"/>
            </a:endParaRPr>
          </a:p>
          <a:p>
            <a:pPr marL="0" lvl="0" indent="0" algn="l" rtl="0">
              <a:spcBef>
                <a:spcPts val="0"/>
              </a:spcBef>
              <a:spcAft>
                <a:spcPts val="0"/>
              </a:spcAft>
              <a:buNone/>
            </a:pPr>
            <a:r>
              <a:rPr lang="en-US" sz="3600">
                <a:solidFill>
                  <a:srgbClr val="00FF00"/>
                </a:solidFill>
                <a:latin typeface="Calibri"/>
                <a:ea typeface="Calibri"/>
                <a:cs typeface="Calibri"/>
                <a:sym typeface="Calibri"/>
              </a:rPr>
              <a:t>0  </a:t>
            </a:r>
            <a:endParaRPr sz="3600">
              <a:solidFill>
                <a:srgbClr val="00FF00"/>
              </a:solidFill>
              <a:latin typeface="Calibri"/>
              <a:ea typeface="Calibri"/>
              <a:cs typeface="Calibri"/>
              <a:sym typeface="Calibri"/>
            </a:endParaRPr>
          </a:p>
        </p:txBody>
      </p:sp>
      <p:sp>
        <p:nvSpPr>
          <p:cNvPr id="122" name="Google Shape;122;p16"/>
          <p:cNvSpPr/>
          <p:nvPr/>
        </p:nvSpPr>
        <p:spPr>
          <a:xfrm>
            <a:off x="1007250" y="4997975"/>
            <a:ext cx="958800" cy="4914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10246050" y="1412250"/>
            <a:ext cx="2002500" cy="1371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1966050" y="4997975"/>
            <a:ext cx="818700" cy="4914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10246050" y="4008313"/>
            <a:ext cx="2002500" cy="1371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6"/>
          <p:cNvPicPr preferRelativeResize="0"/>
          <p:nvPr/>
        </p:nvPicPr>
        <p:blipFill rotWithShape="1">
          <a:blip r:embed="rId3">
            <a:alphaModFix/>
          </a:blip>
          <a:srcRect/>
          <a:stretch/>
        </p:blipFill>
        <p:spPr>
          <a:xfrm>
            <a:off x="11492975" y="7182925"/>
            <a:ext cx="3137424" cy="1046676"/>
          </a:xfrm>
          <a:prstGeom prst="rect">
            <a:avLst/>
          </a:prstGeom>
          <a:noFill/>
          <a:ln>
            <a:noFill/>
          </a:ln>
        </p:spPr>
      </p:pic>
      <p:sp>
        <p:nvSpPr>
          <p:cNvPr id="127" name="Google Shape;127;p16"/>
          <p:cNvSpPr/>
          <p:nvPr/>
        </p:nvSpPr>
        <p:spPr>
          <a:xfrm>
            <a:off x="2784750" y="4997975"/>
            <a:ext cx="600600" cy="4914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12583975" y="2304900"/>
            <a:ext cx="2002500" cy="1371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87850" y="5892150"/>
            <a:ext cx="2703300" cy="8925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12583975" y="3982275"/>
            <a:ext cx="2002500" cy="1371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txBox="1"/>
          <p:nvPr/>
        </p:nvSpPr>
        <p:spPr>
          <a:xfrm>
            <a:off x="1532025" y="1651867"/>
            <a:ext cx="2555700" cy="11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rgbClr val="00FF00"/>
              </a:solidFill>
              <a:latin typeface="Permanent Marker"/>
              <a:ea typeface="Permanent Marker"/>
              <a:cs typeface="Permanent Marker"/>
              <a:sym typeface="Permanent Marker"/>
            </a:endParaRPr>
          </a:p>
          <a:p>
            <a:pPr marL="0" lvl="0" indent="0" algn="l" rtl="0">
              <a:spcBef>
                <a:spcPts val="0"/>
              </a:spcBef>
              <a:spcAft>
                <a:spcPts val="0"/>
              </a:spcAft>
              <a:buNone/>
            </a:pPr>
            <a:r>
              <a:rPr lang="en-US" sz="3600" dirty="0">
                <a:solidFill>
                  <a:srgbClr val="00FF00"/>
                </a:solidFill>
                <a:latin typeface="Calibri"/>
                <a:ea typeface="Calibri"/>
                <a:cs typeface="Calibri"/>
                <a:sym typeface="Calibri"/>
              </a:rPr>
              <a:t>1  2  3 . . . 99</a:t>
            </a:r>
            <a:endParaRPr sz="3600" dirty="0">
              <a:solidFill>
                <a:srgbClr val="00FF00"/>
              </a:solidFill>
              <a:latin typeface="Calibri"/>
              <a:ea typeface="Calibri"/>
              <a:cs typeface="Calibri"/>
              <a:sym typeface="Calibri"/>
            </a:endParaRPr>
          </a:p>
        </p:txBody>
      </p:sp>
      <p:sp>
        <p:nvSpPr>
          <p:cNvPr id="132" name="Google Shape;132;p16"/>
          <p:cNvSpPr/>
          <p:nvPr/>
        </p:nvSpPr>
        <p:spPr>
          <a:xfrm>
            <a:off x="10246050" y="5210942"/>
            <a:ext cx="1176300" cy="4914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10246050" y="5667500"/>
            <a:ext cx="2002500" cy="16776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308950" y="7182900"/>
            <a:ext cx="553500" cy="7851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10246050" y="2544350"/>
            <a:ext cx="4340400" cy="26667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1000"/>
                                        <p:tgtEl>
                                          <p:spTgt spid="108"/>
                                        </p:tgtEl>
                                      </p:cBhvr>
                                    </p:animEffect>
                                  </p:childTnLst>
                                </p:cTn>
                              </p:par>
                              <p:par>
                                <p:cTn id="11" presetID="10"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1000"/>
                                        <p:tgtEl>
                                          <p:spTgt spid="110"/>
                                        </p:tgtEl>
                                      </p:cBhvr>
                                    </p:animEffect>
                                  </p:childTnLst>
                                </p:cTn>
                              </p:par>
                              <p:par>
                                <p:cTn id="17" presetID="10"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1000"/>
                                        <p:tgtEl>
                                          <p:spTgt spid="111"/>
                                        </p:tgtEl>
                                      </p:cBhvr>
                                    </p:animEffect>
                                  </p:childTnLst>
                                </p:cTn>
                              </p:par>
                              <p:par>
                                <p:cTn id="20" presetID="10" presetClass="entr" presetSubtype="0"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childTnLst>
                                </p:cTn>
                              </p:par>
                              <p:par>
                                <p:cTn id="23" presetID="10" presetClass="entr" presetSubtype="0"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1000"/>
                                        <p:tgtEl>
                                          <p:spTgt spid="114"/>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1000"/>
                                        <p:tgtEl>
                                          <p:spTgt spid="115"/>
                                        </p:tgtEl>
                                      </p:cBhvr>
                                    </p:animEffect>
                                  </p:childTnLst>
                                </p:cTn>
                              </p:par>
                              <p:par>
                                <p:cTn id="29" presetID="10"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childTnLst>
                                </p:cTn>
                              </p:par>
                              <p:par>
                                <p:cTn id="32" presetID="10" presetClass="entr" presetSubtype="0" fill="hold"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1000"/>
                                        <p:tgtEl>
                                          <p:spTgt spid="116"/>
                                        </p:tgtEl>
                                      </p:cBhvr>
                                    </p:animEffect>
                                  </p:childTnLst>
                                </p:cTn>
                              </p:par>
                              <p:par>
                                <p:cTn id="35" presetID="10" presetClass="entr" presetSubtype="0" fill="hold" nodeType="with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1000"/>
                                        <p:tgtEl>
                                          <p:spTgt spid="117"/>
                                        </p:tgtEl>
                                      </p:cBhvr>
                                    </p:animEffect>
                                  </p:childTnLst>
                                </p:cTn>
                              </p:par>
                              <p:par>
                                <p:cTn id="38" presetID="10" presetClass="entr" presetSubtype="0" fill="hold" nodeType="with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1000"/>
                                        <p:tgtEl>
                                          <p:spTgt spid="118"/>
                                        </p:tgtEl>
                                      </p:cBhvr>
                                    </p:animEffect>
                                  </p:childTnLst>
                                </p:cTn>
                              </p:par>
                              <p:par>
                                <p:cTn id="41" presetID="10"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1000"/>
                                        <p:tgtEl>
                                          <p:spTgt spid="119"/>
                                        </p:tgtEl>
                                      </p:cBhvr>
                                    </p:animEffect>
                                  </p:childTnLst>
                                </p:cTn>
                              </p:par>
                              <p:par>
                                <p:cTn id="44" presetID="10" presetClass="entr" presetSubtype="0" fill="hold"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1000"/>
                                        <p:tgtEl>
                                          <p:spTgt spid="1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1000"/>
                                        <p:tgtEl>
                                          <p:spTgt spid="10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fade">
                                      <p:cBhvr>
                                        <p:cTn id="56" dur="300"/>
                                        <p:tgtEl>
                                          <p:spTgt spid="122"/>
                                        </p:tgtEl>
                                      </p:cBhvr>
                                    </p:animEffect>
                                  </p:childTnLst>
                                </p:cTn>
                              </p:par>
                              <p:par>
                                <p:cTn id="57" presetID="10" presetClass="entr" presetSubtype="0" fill="hold"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1000"/>
                                        <p:tgtEl>
                                          <p:spTgt spid="1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fade">
                                      <p:cBhvr>
                                        <p:cTn id="64" dur="300"/>
                                        <p:tgtEl>
                                          <p:spTgt spid="124"/>
                                        </p:tgtEl>
                                      </p:cBhvr>
                                    </p:animEffect>
                                  </p:childTnLst>
                                </p:cTn>
                              </p:par>
                              <p:par>
                                <p:cTn id="65" presetID="10" presetClass="entr" presetSubtype="0" fill="hold" nodeType="with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fade">
                                      <p:cBhvr>
                                        <p:cTn id="67" dur="300"/>
                                        <p:tgtEl>
                                          <p:spTgt spid="125"/>
                                        </p:tgtEl>
                                      </p:cBhvr>
                                    </p:animEffect>
                                  </p:childTnLst>
                                </p:cTn>
                              </p:par>
                              <p:par>
                                <p:cTn id="68" presetID="10" presetClass="exit" presetSubtype="0" fill="hold" nodeType="withEffect">
                                  <p:stCondLst>
                                    <p:cond delay="0"/>
                                  </p:stCondLst>
                                  <p:childTnLst>
                                    <p:animEffect transition="out" filter="fade">
                                      <p:cBhvr>
                                        <p:cTn id="69" dur="200"/>
                                        <p:tgtEl>
                                          <p:spTgt spid="122"/>
                                        </p:tgtEl>
                                      </p:cBhvr>
                                    </p:animEffect>
                                    <p:set>
                                      <p:cBhvr>
                                        <p:cTn id="70" dur="1" fill="hold">
                                          <p:stCondLst>
                                            <p:cond delay="200"/>
                                          </p:stCondLst>
                                        </p:cTn>
                                        <p:tgtEl>
                                          <p:spTgt spid="1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
                                        <p:tgtEl>
                                          <p:spTgt spid="123"/>
                                        </p:tgtEl>
                                      </p:cBhvr>
                                    </p:animEffect>
                                    <p:set>
                                      <p:cBhvr>
                                        <p:cTn id="73" dur="1" fill="hold">
                                          <p:stCondLst>
                                            <p:cond delay="100"/>
                                          </p:stCondLst>
                                        </p:cTn>
                                        <p:tgtEl>
                                          <p:spTgt spid="12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29"/>
                                        </p:tgtEl>
                                        <p:attrNameLst>
                                          <p:attrName>style.visibility</p:attrName>
                                        </p:attrNameLst>
                                      </p:cBhvr>
                                      <p:to>
                                        <p:strVal val="visible"/>
                                      </p:to>
                                    </p:set>
                                    <p:animEffect transition="in" filter="fade">
                                      <p:cBhvr>
                                        <p:cTn id="78" dur="300"/>
                                        <p:tgtEl>
                                          <p:spTgt spid="129"/>
                                        </p:tgtEl>
                                      </p:cBhvr>
                                    </p:animEffect>
                                  </p:childTnLst>
                                </p:cTn>
                              </p:par>
                              <p:par>
                                <p:cTn id="79" presetID="10" presetClass="entr" presetSubtype="0" fill="hold"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300"/>
                                        <p:tgtEl>
                                          <p:spTgt spid="130"/>
                                        </p:tgtEl>
                                      </p:cBhvr>
                                    </p:animEffect>
                                  </p:childTnLst>
                                </p:cTn>
                              </p:par>
                              <p:par>
                                <p:cTn id="82" presetID="10" presetClass="exit" presetSubtype="0" fill="hold" nodeType="withEffect">
                                  <p:stCondLst>
                                    <p:cond delay="0"/>
                                  </p:stCondLst>
                                  <p:childTnLst>
                                    <p:animEffect transition="out" filter="fade">
                                      <p:cBhvr>
                                        <p:cTn id="83" dur="200"/>
                                        <p:tgtEl>
                                          <p:spTgt spid="124"/>
                                        </p:tgtEl>
                                      </p:cBhvr>
                                    </p:animEffect>
                                    <p:set>
                                      <p:cBhvr>
                                        <p:cTn id="84" dur="1" fill="hold">
                                          <p:stCondLst>
                                            <p:cond delay="200"/>
                                          </p:stCondLst>
                                        </p:cTn>
                                        <p:tgtEl>
                                          <p:spTgt spid="12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
                                        <p:tgtEl>
                                          <p:spTgt spid="125"/>
                                        </p:tgtEl>
                                      </p:cBhvr>
                                    </p:animEffect>
                                    <p:set>
                                      <p:cBhvr>
                                        <p:cTn id="87" dur="1" fill="hold">
                                          <p:stCondLst>
                                            <p:cond delay="200"/>
                                          </p:stCondLst>
                                        </p:cTn>
                                        <p:tgtEl>
                                          <p:spTgt spid="12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500"/>
                                        <p:tgtEl>
                                          <p:spTgt spid="1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300"/>
                                        <p:tgtEl>
                                          <p:spTgt spid="128"/>
                                        </p:tgtEl>
                                      </p:cBhvr>
                                    </p:animEffect>
                                  </p:childTnLst>
                                </p:cTn>
                              </p:par>
                              <p:par>
                                <p:cTn id="98" presetID="10" presetClass="entr" presetSubtype="0" fill="hold" nodeType="with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fade">
                                      <p:cBhvr>
                                        <p:cTn id="100" dur="400"/>
                                        <p:tgtEl>
                                          <p:spTgt spid="127"/>
                                        </p:tgtEl>
                                      </p:cBhvr>
                                    </p:animEffect>
                                  </p:childTnLst>
                                </p:cTn>
                              </p:par>
                              <p:par>
                                <p:cTn id="101" presetID="10" presetClass="exit" presetSubtype="0" fill="hold" nodeType="withEffect">
                                  <p:stCondLst>
                                    <p:cond delay="0"/>
                                  </p:stCondLst>
                                  <p:childTnLst>
                                    <p:animEffect transition="out" filter="fade">
                                      <p:cBhvr>
                                        <p:cTn id="102" dur="200"/>
                                        <p:tgtEl>
                                          <p:spTgt spid="130"/>
                                        </p:tgtEl>
                                      </p:cBhvr>
                                    </p:animEffect>
                                    <p:set>
                                      <p:cBhvr>
                                        <p:cTn id="103" dur="1" fill="hold">
                                          <p:stCondLst>
                                            <p:cond delay="200"/>
                                          </p:stCondLst>
                                        </p:cTn>
                                        <p:tgtEl>
                                          <p:spTgt spid="13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
                                        <p:tgtEl>
                                          <p:spTgt spid="129"/>
                                        </p:tgtEl>
                                      </p:cBhvr>
                                    </p:animEffect>
                                    <p:set>
                                      <p:cBhvr>
                                        <p:cTn id="106" dur="1" fill="hold">
                                          <p:stCondLst>
                                            <p:cond delay="200"/>
                                          </p:stCondLst>
                                        </p:cTn>
                                        <p:tgtEl>
                                          <p:spTgt spid="12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fade">
                                      <p:cBhvr>
                                        <p:cTn id="111" dur="300"/>
                                        <p:tgtEl>
                                          <p:spTgt spid="131"/>
                                        </p:tgtEl>
                                      </p:cBhvr>
                                    </p:animEffect>
                                  </p:childTnLst>
                                </p:cTn>
                              </p:par>
                              <p:par>
                                <p:cTn id="112" presetID="10" presetClass="entr" presetSubtype="0" fill="hold" nodeType="withEffect">
                                  <p:stCondLst>
                                    <p:cond delay="0"/>
                                  </p:stCondLst>
                                  <p:childTnLst>
                                    <p:set>
                                      <p:cBhvr>
                                        <p:cTn id="113" dur="1" fill="hold">
                                          <p:stCondLst>
                                            <p:cond delay="0"/>
                                          </p:stCondLst>
                                        </p:cTn>
                                        <p:tgtEl>
                                          <p:spTgt spid="135"/>
                                        </p:tgtEl>
                                        <p:attrNameLst>
                                          <p:attrName>style.visibility</p:attrName>
                                        </p:attrNameLst>
                                      </p:cBhvr>
                                      <p:to>
                                        <p:strVal val="visible"/>
                                      </p:to>
                                    </p:set>
                                    <p:animEffect transition="in" filter="fade">
                                      <p:cBhvr>
                                        <p:cTn id="114" dur="300"/>
                                        <p:tgtEl>
                                          <p:spTgt spid="135"/>
                                        </p:tgtEl>
                                      </p:cBhvr>
                                    </p:animEffect>
                                  </p:childTnLst>
                                </p:cTn>
                              </p:par>
                              <p:par>
                                <p:cTn id="115" presetID="10" presetClass="exit" presetSubtype="0" fill="hold" nodeType="withEffect">
                                  <p:stCondLst>
                                    <p:cond delay="0"/>
                                  </p:stCondLst>
                                  <p:childTnLst>
                                    <p:animEffect transition="out" filter="fade">
                                      <p:cBhvr>
                                        <p:cTn id="116" dur="200"/>
                                        <p:tgtEl>
                                          <p:spTgt spid="127"/>
                                        </p:tgtEl>
                                      </p:cBhvr>
                                    </p:animEffect>
                                    <p:set>
                                      <p:cBhvr>
                                        <p:cTn id="117" dur="1" fill="hold">
                                          <p:stCondLst>
                                            <p:cond delay="200"/>
                                          </p:stCondLst>
                                        </p:cTn>
                                        <p:tgtEl>
                                          <p:spTgt spid="127"/>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
                                        <p:tgtEl>
                                          <p:spTgt spid="128"/>
                                        </p:tgtEl>
                                      </p:cBhvr>
                                    </p:animEffect>
                                    <p:set>
                                      <p:cBhvr>
                                        <p:cTn id="120" dur="1" fill="hold">
                                          <p:stCondLst>
                                            <p:cond delay="200"/>
                                          </p:stCondLst>
                                        </p:cTn>
                                        <p:tgtEl>
                                          <p:spTgt spid="12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fade">
                                      <p:cBhvr>
                                        <p:cTn id="125" dur="300"/>
                                        <p:tgtEl>
                                          <p:spTgt spid="132"/>
                                        </p:tgtEl>
                                      </p:cBhvr>
                                    </p:animEffect>
                                  </p:childTnLst>
                                </p:cTn>
                              </p:par>
                              <p:par>
                                <p:cTn id="126" presetID="10" presetClass="entr" presetSubtype="0" fill="hold" nodeType="withEffect">
                                  <p:stCondLst>
                                    <p:cond delay="0"/>
                                  </p:stCondLst>
                                  <p:childTnLst>
                                    <p:set>
                                      <p:cBhvr>
                                        <p:cTn id="127" dur="1" fill="hold">
                                          <p:stCondLst>
                                            <p:cond delay="0"/>
                                          </p:stCondLst>
                                        </p:cTn>
                                        <p:tgtEl>
                                          <p:spTgt spid="124"/>
                                        </p:tgtEl>
                                        <p:attrNameLst>
                                          <p:attrName>style.visibility</p:attrName>
                                        </p:attrNameLst>
                                      </p:cBhvr>
                                      <p:to>
                                        <p:strVal val="visible"/>
                                      </p:to>
                                    </p:set>
                                    <p:animEffect transition="in" filter="fade">
                                      <p:cBhvr>
                                        <p:cTn id="128" dur="300"/>
                                        <p:tgtEl>
                                          <p:spTgt spid="124"/>
                                        </p:tgtEl>
                                      </p:cBhvr>
                                    </p:animEffect>
                                  </p:childTnLst>
                                </p:cTn>
                              </p:par>
                              <p:par>
                                <p:cTn id="129" presetID="10" presetClass="exit" presetSubtype="0" fill="hold" nodeType="withEffect">
                                  <p:stCondLst>
                                    <p:cond delay="0"/>
                                  </p:stCondLst>
                                  <p:childTnLst>
                                    <p:animEffect transition="out" filter="fade">
                                      <p:cBhvr>
                                        <p:cTn id="130" dur="200"/>
                                        <p:tgtEl>
                                          <p:spTgt spid="135"/>
                                        </p:tgtEl>
                                      </p:cBhvr>
                                    </p:animEffect>
                                    <p:set>
                                      <p:cBhvr>
                                        <p:cTn id="131" dur="1" fill="hold">
                                          <p:stCondLst>
                                            <p:cond delay="200"/>
                                          </p:stCondLst>
                                        </p:cTn>
                                        <p:tgtEl>
                                          <p:spTgt spid="13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34"/>
                                        </p:tgtEl>
                                        <p:attrNameLst>
                                          <p:attrName>style.visibility</p:attrName>
                                        </p:attrNameLst>
                                      </p:cBhvr>
                                      <p:to>
                                        <p:strVal val="visible"/>
                                      </p:to>
                                    </p:set>
                                    <p:animEffect transition="in" filter="fade">
                                      <p:cBhvr>
                                        <p:cTn id="136" dur="300"/>
                                        <p:tgtEl>
                                          <p:spTgt spid="134"/>
                                        </p:tgtEl>
                                      </p:cBhvr>
                                    </p:animEffect>
                                  </p:childTnLst>
                                </p:cTn>
                              </p:par>
                              <p:par>
                                <p:cTn id="137" presetID="10" presetClass="entr" presetSubtype="0" fill="hold" nodeType="with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300"/>
                                        <p:tgtEl>
                                          <p:spTgt spid="133"/>
                                        </p:tgtEl>
                                      </p:cBhvr>
                                    </p:animEffect>
                                  </p:childTnLst>
                                </p:cTn>
                              </p:par>
                              <p:par>
                                <p:cTn id="140" presetID="10" presetClass="exit" presetSubtype="0" fill="hold" nodeType="withEffect">
                                  <p:stCondLst>
                                    <p:cond delay="0"/>
                                  </p:stCondLst>
                                  <p:childTnLst>
                                    <p:animEffect transition="out" filter="fade">
                                      <p:cBhvr>
                                        <p:cTn id="141" dur="200"/>
                                        <p:tgtEl>
                                          <p:spTgt spid="129"/>
                                        </p:tgtEl>
                                      </p:cBhvr>
                                    </p:animEffect>
                                    <p:set>
                                      <p:cBhvr>
                                        <p:cTn id="142" dur="1" fill="hold">
                                          <p:stCondLst>
                                            <p:cond delay="200"/>
                                          </p:stCondLst>
                                        </p:cTn>
                                        <p:tgtEl>
                                          <p:spTgt spid="12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
                                        <p:tgtEl>
                                          <p:spTgt spid="132"/>
                                        </p:tgtEl>
                                      </p:cBhvr>
                                    </p:animEffect>
                                    <p:set>
                                      <p:cBhvr>
                                        <p:cTn id="145" dur="1" fill="hold">
                                          <p:stCondLst>
                                            <p:cond delay="2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2"/>
          <p:cNvGrpSpPr/>
          <p:nvPr/>
        </p:nvGrpSpPr>
        <p:grpSpPr>
          <a:xfrm rot="20746796">
            <a:off x="1207243" y="4286769"/>
            <a:ext cx="291680" cy="352223"/>
            <a:chOff x="2886844" y="1630686"/>
            <a:chExt cx="1624602" cy="1961814"/>
          </a:xfrm>
        </p:grpSpPr>
        <p:grpSp>
          <p:nvGrpSpPr>
            <p:cNvPr id="3" name="Group 83"/>
            <p:cNvGrpSpPr/>
            <p:nvPr/>
          </p:nvGrpSpPr>
          <p:grpSpPr>
            <a:xfrm rot="15935960">
              <a:off x="2974135" y="1543395"/>
              <a:ext cx="1450020" cy="1624602"/>
              <a:chOff x="3543464" y="1505486"/>
              <a:chExt cx="1450020" cy="1624602"/>
            </a:xfrm>
          </p:grpSpPr>
          <p:sp>
            <p:nvSpPr>
              <p:cNvPr id="86" name="Oval 85"/>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87" name="Oval 86"/>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85" name="Oval 84"/>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4" name="Group 87"/>
          <p:cNvGrpSpPr/>
          <p:nvPr/>
        </p:nvGrpSpPr>
        <p:grpSpPr>
          <a:xfrm rot="5400000" flipH="1">
            <a:off x="1035410" y="4416249"/>
            <a:ext cx="578489" cy="271828"/>
            <a:chOff x="1597376" y="3793208"/>
            <a:chExt cx="3155207" cy="1482608"/>
          </a:xfrm>
        </p:grpSpPr>
        <p:sp>
          <p:nvSpPr>
            <p:cNvPr id="89" name="Oval 88"/>
            <p:cNvSpPr/>
            <p:nvPr/>
          </p:nvSpPr>
          <p:spPr>
            <a:xfrm rot="19998596">
              <a:off x="2552930" y="3912625"/>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90" name="Oval 89"/>
            <p:cNvSpPr/>
            <p:nvPr/>
          </p:nvSpPr>
          <p:spPr>
            <a:xfrm rot="19006881">
              <a:off x="1597376" y="379320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91" name="Oval 90"/>
            <p:cNvSpPr/>
            <p:nvPr/>
          </p:nvSpPr>
          <p:spPr>
            <a:xfrm rot="8210859">
              <a:off x="3508245" y="403147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5" name="Group 91"/>
          <p:cNvGrpSpPr/>
          <p:nvPr/>
        </p:nvGrpSpPr>
        <p:grpSpPr>
          <a:xfrm rot="20324024">
            <a:off x="1225395" y="3828433"/>
            <a:ext cx="291680" cy="352223"/>
            <a:chOff x="2886844" y="1630686"/>
            <a:chExt cx="1624602" cy="1961814"/>
          </a:xfrm>
        </p:grpSpPr>
        <p:grpSp>
          <p:nvGrpSpPr>
            <p:cNvPr id="6" name="Group 92"/>
            <p:cNvGrpSpPr/>
            <p:nvPr/>
          </p:nvGrpSpPr>
          <p:grpSpPr>
            <a:xfrm rot="15935960">
              <a:off x="2974135" y="1543395"/>
              <a:ext cx="1450020" cy="1624602"/>
              <a:chOff x="3543464" y="1505486"/>
              <a:chExt cx="1450020" cy="1624602"/>
            </a:xfrm>
          </p:grpSpPr>
          <p:sp>
            <p:nvSpPr>
              <p:cNvPr id="95" name="Oval 94"/>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96" name="Oval 95"/>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94" name="Oval 93"/>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7" name="Group 96"/>
          <p:cNvGrpSpPr/>
          <p:nvPr/>
        </p:nvGrpSpPr>
        <p:grpSpPr>
          <a:xfrm rot="5791010" flipH="1">
            <a:off x="1043474" y="3558712"/>
            <a:ext cx="564548" cy="265277"/>
            <a:chOff x="1597376" y="3793208"/>
            <a:chExt cx="3155207" cy="1482608"/>
          </a:xfrm>
        </p:grpSpPr>
        <p:sp>
          <p:nvSpPr>
            <p:cNvPr id="98" name="Oval 97"/>
            <p:cNvSpPr/>
            <p:nvPr/>
          </p:nvSpPr>
          <p:spPr>
            <a:xfrm rot="19998596">
              <a:off x="2552930" y="3912625"/>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99" name="Oval 98"/>
            <p:cNvSpPr/>
            <p:nvPr/>
          </p:nvSpPr>
          <p:spPr>
            <a:xfrm rot="19006881">
              <a:off x="1597376" y="379320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23" name="Oval 122"/>
            <p:cNvSpPr/>
            <p:nvPr/>
          </p:nvSpPr>
          <p:spPr>
            <a:xfrm rot="8210859">
              <a:off x="3508245" y="403147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8" name="Group 124"/>
          <p:cNvGrpSpPr/>
          <p:nvPr/>
        </p:nvGrpSpPr>
        <p:grpSpPr>
          <a:xfrm rot="20440314">
            <a:off x="1224734" y="3647422"/>
            <a:ext cx="291680" cy="352223"/>
            <a:chOff x="2886844" y="1630686"/>
            <a:chExt cx="1624602" cy="1961814"/>
          </a:xfrm>
        </p:grpSpPr>
        <p:grpSp>
          <p:nvGrpSpPr>
            <p:cNvPr id="9" name="Group 125"/>
            <p:cNvGrpSpPr/>
            <p:nvPr/>
          </p:nvGrpSpPr>
          <p:grpSpPr>
            <a:xfrm rot="15935960">
              <a:off x="2974135" y="1543395"/>
              <a:ext cx="1450020" cy="1624602"/>
              <a:chOff x="3543464" y="1505486"/>
              <a:chExt cx="1450020" cy="1624602"/>
            </a:xfrm>
          </p:grpSpPr>
          <p:sp>
            <p:nvSpPr>
              <p:cNvPr id="128" name="Oval 127"/>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29" name="Oval 128"/>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127" name="Oval 126"/>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10" name="Group 129"/>
          <p:cNvGrpSpPr/>
          <p:nvPr/>
        </p:nvGrpSpPr>
        <p:grpSpPr>
          <a:xfrm rot="20478595">
            <a:off x="1218801" y="4121363"/>
            <a:ext cx="291680" cy="352223"/>
            <a:chOff x="2886844" y="1630686"/>
            <a:chExt cx="1624602" cy="1961814"/>
          </a:xfrm>
        </p:grpSpPr>
        <p:grpSp>
          <p:nvGrpSpPr>
            <p:cNvPr id="11" name="Group 130"/>
            <p:cNvGrpSpPr/>
            <p:nvPr/>
          </p:nvGrpSpPr>
          <p:grpSpPr>
            <a:xfrm rot="15935960">
              <a:off x="2974135" y="1543395"/>
              <a:ext cx="1450020" cy="1624602"/>
              <a:chOff x="3543464" y="1505486"/>
              <a:chExt cx="1450020" cy="1624602"/>
            </a:xfrm>
          </p:grpSpPr>
          <p:sp>
            <p:nvSpPr>
              <p:cNvPr id="133" name="Oval 132"/>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34" name="Oval 133"/>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132" name="Oval 131"/>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12" name="Group 41"/>
          <p:cNvGrpSpPr/>
          <p:nvPr/>
        </p:nvGrpSpPr>
        <p:grpSpPr>
          <a:xfrm rot="20746796">
            <a:off x="1202787" y="4251769"/>
            <a:ext cx="291680" cy="352223"/>
            <a:chOff x="2886844" y="1630686"/>
            <a:chExt cx="1624602" cy="1961814"/>
          </a:xfrm>
        </p:grpSpPr>
        <p:grpSp>
          <p:nvGrpSpPr>
            <p:cNvPr id="13" name="Group 42"/>
            <p:cNvGrpSpPr/>
            <p:nvPr/>
          </p:nvGrpSpPr>
          <p:grpSpPr>
            <a:xfrm rot="15935960">
              <a:off x="2974135" y="1543395"/>
              <a:ext cx="1450020" cy="1624602"/>
              <a:chOff x="3543464" y="1505486"/>
              <a:chExt cx="1450020" cy="1624602"/>
            </a:xfrm>
          </p:grpSpPr>
          <p:sp>
            <p:nvSpPr>
              <p:cNvPr id="45" name="Oval 44"/>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46" name="Oval 45"/>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44" name="Oval 43"/>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14" name="Group 46"/>
          <p:cNvGrpSpPr/>
          <p:nvPr/>
        </p:nvGrpSpPr>
        <p:grpSpPr>
          <a:xfrm rot="5400000" flipH="1">
            <a:off x="1030955" y="4381248"/>
            <a:ext cx="578489" cy="271828"/>
            <a:chOff x="1597376" y="3793208"/>
            <a:chExt cx="3155207" cy="1482608"/>
          </a:xfrm>
        </p:grpSpPr>
        <p:sp>
          <p:nvSpPr>
            <p:cNvPr id="48" name="Oval 47"/>
            <p:cNvSpPr/>
            <p:nvPr/>
          </p:nvSpPr>
          <p:spPr>
            <a:xfrm rot="19998596">
              <a:off x="2552930" y="3912625"/>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49" name="Oval 48"/>
            <p:cNvSpPr/>
            <p:nvPr/>
          </p:nvSpPr>
          <p:spPr>
            <a:xfrm rot="19006881">
              <a:off x="1597376" y="379320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50" name="Oval 49"/>
            <p:cNvSpPr/>
            <p:nvPr/>
          </p:nvSpPr>
          <p:spPr>
            <a:xfrm rot="8210859">
              <a:off x="3508245" y="403147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15" name="Group 51"/>
          <p:cNvGrpSpPr/>
          <p:nvPr/>
        </p:nvGrpSpPr>
        <p:grpSpPr>
          <a:xfrm rot="20324024">
            <a:off x="1220940" y="3793432"/>
            <a:ext cx="291680" cy="352223"/>
            <a:chOff x="2886844" y="1630686"/>
            <a:chExt cx="1624602" cy="1961814"/>
          </a:xfrm>
        </p:grpSpPr>
        <p:grpSp>
          <p:nvGrpSpPr>
            <p:cNvPr id="16" name="Group 52"/>
            <p:cNvGrpSpPr/>
            <p:nvPr/>
          </p:nvGrpSpPr>
          <p:grpSpPr>
            <a:xfrm rot="15935960">
              <a:off x="2974135" y="1543395"/>
              <a:ext cx="1450020" cy="1624602"/>
              <a:chOff x="3543464" y="1505486"/>
              <a:chExt cx="1450020" cy="1624602"/>
            </a:xfrm>
          </p:grpSpPr>
          <p:sp>
            <p:nvSpPr>
              <p:cNvPr id="55" name="Oval 54"/>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56" name="Oval 55"/>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54" name="Oval 53"/>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17" name="Group 56"/>
          <p:cNvGrpSpPr/>
          <p:nvPr/>
        </p:nvGrpSpPr>
        <p:grpSpPr>
          <a:xfrm rot="5791010" flipH="1">
            <a:off x="1039018" y="3523711"/>
            <a:ext cx="564548" cy="265277"/>
            <a:chOff x="1597376" y="3793208"/>
            <a:chExt cx="3155207" cy="1482608"/>
          </a:xfrm>
        </p:grpSpPr>
        <p:sp>
          <p:nvSpPr>
            <p:cNvPr id="58" name="Oval 57"/>
            <p:cNvSpPr/>
            <p:nvPr/>
          </p:nvSpPr>
          <p:spPr>
            <a:xfrm rot="19998596">
              <a:off x="2552930" y="3912625"/>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59" name="Oval 58"/>
            <p:cNvSpPr/>
            <p:nvPr/>
          </p:nvSpPr>
          <p:spPr>
            <a:xfrm rot="19006881">
              <a:off x="1597376" y="379320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60" name="Oval 59"/>
            <p:cNvSpPr/>
            <p:nvPr/>
          </p:nvSpPr>
          <p:spPr>
            <a:xfrm rot="8210859">
              <a:off x="3508245" y="403147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18" name="Group 60"/>
          <p:cNvGrpSpPr/>
          <p:nvPr/>
        </p:nvGrpSpPr>
        <p:grpSpPr>
          <a:xfrm rot="20440314">
            <a:off x="1220278" y="3612422"/>
            <a:ext cx="291680" cy="352223"/>
            <a:chOff x="2886844" y="1630686"/>
            <a:chExt cx="1624602" cy="1961814"/>
          </a:xfrm>
        </p:grpSpPr>
        <p:grpSp>
          <p:nvGrpSpPr>
            <p:cNvPr id="19" name="Group 61"/>
            <p:cNvGrpSpPr/>
            <p:nvPr/>
          </p:nvGrpSpPr>
          <p:grpSpPr>
            <a:xfrm rot="15935960">
              <a:off x="2974135" y="1543395"/>
              <a:ext cx="1450020" cy="1624602"/>
              <a:chOff x="3543464" y="1505486"/>
              <a:chExt cx="1450020" cy="1624602"/>
            </a:xfrm>
          </p:grpSpPr>
          <p:sp>
            <p:nvSpPr>
              <p:cNvPr id="64" name="Oval 63"/>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65" name="Oval 64"/>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63" name="Oval 62"/>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20" name="Group 69"/>
          <p:cNvGrpSpPr/>
          <p:nvPr/>
        </p:nvGrpSpPr>
        <p:grpSpPr>
          <a:xfrm rot="20478595">
            <a:off x="1214346" y="4086363"/>
            <a:ext cx="291680" cy="352223"/>
            <a:chOff x="2886844" y="1630686"/>
            <a:chExt cx="1624602" cy="1961814"/>
          </a:xfrm>
        </p:grpSpPr>
        <p:grpSp>
          <p:nvGrpSpPr>
            <p:cNvPr id="21" name="Group 71"/>
            <p:cNvGrpSpPr/>
            <p:nvPr/>
          </p:nvGrpSpPr>
          <p:grpSpPr>
            <a:xfrm rot="15935960">
              <a:off x="2974135" y="1543395"/>
              <a:ext cx="1450020" cy="1624602"/>
              <a:chOff x="3543464" y="1505486"/>
              <a:chExt cx="1450020" cy="1624602"/>
            </a:xfrm>
          </p:grpSpPr>
          <p:sp>
            <p:nvSpPr>
              <p:cNvPr id="75" name="Oval 74"/>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76" name="Oval 75"/>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74" name="Oval 73"/>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73" name="Rectangle 72"/>
          <p:cNvSpPr/>
          <p:nvPr/>
        </p:nvSpPr>
        <p:spPr>
          <a:xfrm>
            <a:off x="8860049" y="1764884"/>
            <a:ext cx="2101922" cy="587853"/>
          </a:xfrm>
          <a:prstGeom prst="rect">
            <a:avLst/>
          </a:prstGeom>
        </p:spPr>
        <p:txBody>
          <a:bodyPr wrap="none" lIns="109728" tIns="54864" rIns="109728" bIns="54864">
            <a:spAutoFit/>
          </a:bodyPr>
          <a:lstStyle/>
          <a:p>
            <a:pPr defTabSz="1097280">
              <a:buClrTx/>
              <a:defRPr/>
            </a:pPr>
            <a:r>
              <a:rPr lang="en-US" sz="3100" spc="144" dirty="0">
                <a:solidFill>
                  <a:srgbClr val="ACE7FA"/>
                </a:solidFill>
                <a:latin typeface="Times New Roman" panose="02020603050405020304" pitchFamily="18" charset="0"/>
                <a:cs typeface="Times New Roman" panose="02020603050405020304" pitchFamily="18" charset="0"/>
              </a:rPr>
              <a:t>CH</a:t>
            </a:r>
            <a:r>
              <a:rPr lang="en-US" sz="3100" spc="144" baseline="-25000" dirty="0">
                <a:solidFill>
                  <a:srgbClr val="ACE7FA"/>
                </a:solidFill>
                <a:latin typeface="Times New Roman" panose="02020603050405020304" pitchFamily="18" charset="0"/>
                <a:cs typeface="Times New Roman" panose="02020603050405020304" pitchFamily="18" charset="0"/>
              </a:rPr>
              <a:t>4</a:t>
            </a:r>
            <a:r>
              <a:rPr lang="en-US" sz="3100" spc="144" dirty="0">
                <a:solidFill>
                  <a:srgbClr val="ACE7FA"/>
                </a:solidFill>
                <a:latin typeface="Times New Roman" panose="02020603050405020304" pitchFamily="18" charset="0"/>
                <a:cs typeface="Times New Roman" panose="02020603050405020304" pitchFamily="18" charset="0"/>
              </a:rPr>
              <a:t> + 2O</a:t>
            </a:r>
            <a:r>
              <a:rPr lang="en-US" sz="3100" spc="144" baseline="-25000" dirty="0">
                <a:solidFill>
                  <a:srgbClr val="ACE7FA"/>
                </a:solidFill>
                <a:latin typeface="Times New Roman" panose="02020603050405020304" pitchFamily="18" charset="0"/>
                <a:cs typeface="Times New Roman" panose="02020603050405020304" pitchFamily="18" charset="0"/>
              </a:rPr>
              <a:t>2</a:t>
            </a:r>
            <a:endParaRPr lang="en-US" sz="3100" dirty="0">
              <a:solidFill>
                <a:srgbClr val="ACE7FA"/>
              </a:solidFill>
            </a:endParaRPr>
          </a:p>
        </p:txBody>
      </p:sp>
      <p:sp>
        <p:nvSpPr>
          <p:cNvPr id="67" name="TextBox 66"/>
          <p:cNvSpPr txBox="1"/>
          <p:nvPr/>
        </p:nvSpPr>
        <p:spPr>
          <a:xfrm rot="16200000">
            <a:off x="6340625" y="3022846"/>
            <a:ext cx="3796296" cy="695575"/>
          </a:xfrm>
          <a:prstGeom prst="rect">
            <a:avLst/>
          </a:prstGeom>
          <a:noFill/>
        </p:spPr>
        <p:txBody>
          <a:bodyPr wrap="none" lIns="109728" tIns="54864" rIns="109728" bIns="54864" rtlCol="0">
            <a:spAutoFit/>
          </a:bodyPr>
          <a:lstStyle/>
          <a:p>
            <a:pPr defTabSz="1097280">
              <a:buClrTx/>
              <a:defRPr/>
            </a:pPr>
            <a:r>
              <a:rPr lang="en-US" sz="3800" dirty="0">
                <a:solidFill>
                  <a:srgbClr val="4FD1FF"/>
                </a:solidFill>
              </a:rPr>
              <a:t>Potential Energy</a:t>
            </a:r>
          </a:p>
        </p:txBody>
      </p:sp>
      <p:sp>
        <p:nvSpPr>
          <p:cNvPr id="68" name="TextBox 67"/>
          <p:cNvSpPr txBox="1"/>
          <p:nvPr/>
        </p:nvSpPr>
        <p:spPr>
          <a:xfrm>
            <a:off x="9775421" y="5545406"/>
            <a:ext cx="4068170" cy="695575"/>
          </a:xfrm>
          <a:prstGeom prst="rect">
            <a:avLst/>
          </a:prstGeom>
          <a:noFill/>
        </p:spPr>
        <p:txBody>
          <a:bodyPr wrap="square" lIns="109728" tIns="54864" rIns="109728" bIns="54864" rtlCol="0">
            <a:spAutoFit/>
          </a:bodyPr>
          <a:lstStyle/>
          <a:p>
            <a:pPr defTabSz="1097280">
              <a:buClrTx/>
              <a:defRPr/>
            </a:pPr>
            <a:r>
              <a:rPr lang="en-US" sz="3800" dirty="0">
                <a:solidFill>
                  <a:srgbClr val="4FD1FF"/>
                </a:solidFill>
              </a:rPr>
              <a:t>reaction progress</a:t>
            </a:r>
          </a:p>
        </p:txBody>
      </p:sp>
      <p:sp>
        <p:nvSpPr>
          <p:cNvPr id="69" name="Down Arrow 68"/>
          <p:cNvSpPr/>
          <p:nvPr/>
        </p:nvSpPr>
        <p:spPr>
          <a:xfrm rot="20745964">
            <a:off x="11130596" y="1695779"/>
            <a:ext cx="438032" cy="2891321"/>
          </a:xfrm>
          <a:prstGeom prst="downArrow">
            <a:avLst>
              <a:gd name="adj1" fmla="val 41759"/>
              <a:gd name="adj2" fmla="val 121332"/>
            </a:avLst>
          </a:prstGeom>
          <a:solidFill>
            <a:srgbClr val="ACE7F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a:buClrTx/>
              <a:defRPr/>
            </a:pPr>
            <a:endParaRPr lang="en-US" sz="2200" dirty="0">
              <a:solidFill>
                <a:srgbClr val="CCFFFF"/>
              </a:solidFill>
            </a:endParaRPr>
          </a:p>
        </p:txBody>
      </p:sp>
      <p:cxnSp>
        <p:nvCxnSpPr>
          <p:cNvPr id="71" name="Straight Connector 70"/>
          <p:cNvCxnSpPr/>
          <p:nvPr/>
        </p:nvCxnSpPr>
        <p:spPr>
          <a:xfrm flipV="1">
            <a:off x="8860050" y="1750300"/>
            <a:ext cx="2224292" cy="1"/>
          </a:xfrm>
          <a:prstGeom prst="line">
            <a:avLst/>
          </a:prstGeom>
          <a:ln w="50800">
            <a:solidFill>
              <a:srgbClr val="ACE7FA"/>
            </a:solidFill>
          </a:ln>
        </p:spPr>
        <p:style>
          <a:lnRef idx="1">
            <a:schemeClr val="accent1"/>
          </a:lnRef>
          <a:fillRef idx="0">
            <a:schemeClr val="accent1"/>
          </a:fillRef>
          <a:effectRef idx="0">
            <a:schemeClr val="accent1"/>
          </a:effectRef>
          <a:fontRef idx="minor">
            <a:schemeClr val="tx1"/>
          </a:fontRef>
        </p:style>
      </p:cxnSp>
      <p:grpSp>
        <p:nvGrpSpPr>
          <p:cNvPr id="22" name="Group 99"/>
          <p:cNvGrpSpPr/>
          <p:nvPr/>
        </p:nvGrpSpPr>
        <p:grpSpPr>
          <a:xfrm>
            <a:off x="-3444239" y="4765648"/>
            <a:ext cx="5527716" cy="3085477"/>
            <a:chOff x="1323218" y="3820301"/>
            <a:chExt cx="4606430" cy="2571231"/>
          </a:xfrm>
        </p:grpSpPr>
        <p:grpSp>
          <p:nvGrpSpPr>
            <p:cNvPr id="23" name="Group 100"/>
            <p:cNvGrpSpPr/>
            <p:nvPr/>
          </p:nvGrpSpPr>
          <p:grpSpPr>
            <a:xfrm>
              <a:off x="4673963" y="3820301"/>
              <a:ext cx="1255685" cy="2571231"/>
              <a:chOff x="4673963" y="3820301"/>
              <a:chExt cx="1255685" cy="2571231"/>
            </a:xfrm>
          </p:grpSpPr>
          <p:sp>
            <p:nvSpPr>
              <p:cNvPr id="103" name="Oval 102"/>
              <p:cNvSpPr/>
              <p:nvPr/>
            </p:nvSpPr>
            <p:spPr>
              <a:xfrm>
                <a:off x="4673963" y="5877540"/>
                <a:ext cx="1255685" cy="513992"/>
              </a:xfrm>
              <a:prstGeom prst="ellipse">
                <a:avLst/>
              </a:prstGeom>
              <a:solidFill>
                <a:srgbClr val="848F94"/>
              </a:solidFill>
              <a:ln w="31750">
                <a:solidFill>
                  <a:srgbClr val="687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3"/>
              <p:cNvGrpSpPr/>
              <p:nvPr/>
            </p:nvGrpSpPr>
            <p:grpSpPr>
              <a:xfrm>
                <a:off x="4872392" y="3903428"/>
                <a:ext cx="569414" cy="2233019"/>
                <a:chOff x="4030519" y="4016685"/>
                <a:chExt cx="569414" cy="2233019"/>
              </a:xfrm>
            </p:grpSpPr>
            <p:grpSp>
              <p:nvGrpSpPr>
                <p:cNvPr id="25" name="Group 106"/>
                <p:cNvGrpSpPr/>
                <p:nvPr/>
              </p:nvGrpSpPr>
              <p:grpSpPr>
                <a:xfrm>
                  <a:off x="4030519" y="4016685"/>
                  <a:ext cx="569414" cy="2233019"/>
                  <a:chOff x="3725719" y="4105208"/>
                  <a:chExt cx="569414" cy="2233019"/>
                </a:xfrm>
              </p:grpSpPr>
              <p:grpSp>
                <p:nvGrpSpPr>
                  <p:cNvPr id="26" name="Group 110"/>
                  <p:cNvGrpSpPr/>
                  <p:nvPr/>
                </p:nvGrpSpPr>
                <p:grpSpPr>
                  <a:xfrm>
                    <a:off x="4011932" y="4105208"/>
                    <a:ext cx="283201" cy="2233019"/>
                    <a:chOff x="4011932" y="4105208"/>
                    <a:chExt cx="283201" cy="2233019"/>
                  </a:xfrm>
                </p:grpSpPr>
                <p:grpSp>
                  <p:nvGrpSpPr>
                    <p:cNvPr id="27" name="Group 112"/>
                    <p:cNvGrpSpPr/>
                    <p:nvPr/>
                  </p:nvGrpSpPr>
                  <p:grpSpPr>
                    <a:xfrm>
                      <a:off x="4021785" y="4105208"/>
                      <a:ext cx="259269" cy="2233019"/>
                      <a:chOff x="4021785" y="4105208"/>
                      <a:chExt cx="259269" cy="2233019"/>
                    </a:xfrm>
                  </p:grpSpPr>
                  <p:sp>
                    <p:nvSpPr>
                      <p:cNvPr id="118" name="Rectangle 117"/>
                      <p:cNvSpPr/>
                      <p:nvPr/>
                    </p:nvSpPr>
                    <p:spPr>
                      <a:xfrm>
                        <a:off x="4022081" y="4105208"/>
                        <a:ext cx="258973" cy="2167704"/>
                      </a:xfrm>
                      <a:prstGeom prst="rect">
                        <a:avLst/>
                      </a:prstGeom>
                      <a:solidFill>
                        <a:srgbClr val="97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21785" y="6210871"/>
                        <a:ext cx="258973" cy="127356"/>
                      </a:xfrm>
                      <a:prstGeom prst="ellipse">
                        <a:avLst/>
                      </a:prstGeom>
                      <a:solidFill>
                        <a:srgbClr val="97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113"/>
                    <p:cNvGrpSpPr/>
                    <p:nvPr/>
                  </p:nvGrpSpPr>
                  <p:grpSpPr>
                    <a:xfrm>
                      <a:off x="4011932" y="5579806"/>
                      <a:ext cx="283201" cy="373626"/>
                      <a:chOff x="4415054" y="5515896"/>
                      <a:chExt cx="283201" cy="373626"/>
                    </a:xfrm>
                  </p:grpSpPr>
                  <p:sp>
                    <p:nvSpPr>
                      <p:cNvPr id="115" name="Freeform 114"/>
                      <p:cNvSpPr/>
                      <p:nvPr/>
                    </p:nvSpPr>
                    <p:spPr>
                      <a:xfrm>
                        <a:off x="4415054" y="5515896"/>
                        <a:ext cx="273394" cy="373626"/>
                      </a:xfrm>
                      <a:custGeom>
                        <a:avLst/>
                        <a:gdLst>
                          <a:gd name="connsiteX0" fmla="*/ 260554 w 265470"/>
                          <a:gd name="connsiteY0" fmla="*/ 0 h 371168"/>
                          <a:gd name="connsiteX1" fmla="*/ 211393 w 265470"/>
                          <a:gd name="connsiteY1" fmla="*/ 46703 h 371168"/>
                          <a:gd name="connsiteX2" fmla="*/ 147483 w 265470"/>
                          <a:gd name="connsiteY2" fmla="*/ 66368 h 371168"/>
                          <a:gd name="connsiteX3" fmla="*/ 46703 w 265470"/>
                          <a:gd name="connsiteY3" fmla="*/ 46703 h 371168"/>
                          <a:gd name="connsiteX4" fmla="*/ 0 w 265470"/>
                          <a:gd name="connsiteY4" fmla="*/ 0 h 371168"/>
                          <a:gd name="connsiteX5" fmla="*/ 0 w 265470"/>
                          <a:gd name="connsiteY5" fmla="*/ 324464 h 371168"/>
                          <a:gd name="connsiteX6" fmla="*/ 140109 w 265470"/>
                          <a:gd name="connsiteY6" fmla="*/ 371168 h 371168"/>
                          <a:gd name="connsiteX7" fmla="*/ 265470 w 265470"/>
                          <a:gd name="connsiteY7" fmla="*/ 317090 h 371168"/>
                          <a:gd name="connsiteX8" fmla="*/ 260554 w 265470"/>
                          <a:gd name="connsiteY8" fmla="*/ 0 h 371168"/>
                          <a:gd name="connsiteX0" fmla="*/ 260554 w 265470"/>
                          <a:gd name="connsiteY0" fmla="*/ 0 h 371168"/>
                          <a:gd name="connsiteX1" fmla="*/ 211393 w 265470"/>
                          <a:gd name="connsiteY1" fmla="*/ 46703 h 371168"/>
                          <a:gd name="connsiteX2" fmla="*/ 147483 w 265470"/>
                          <a:gd name="connsiteY2" fmla="*/ 66368 h 371168"/>
                          <a:gd name="connsiteX3" fmla="*/ 0 w 265470"/>
                          <a:gd name="connsiteY3" fmla="*/ 0 h 371168"/>
                          <a:gd name="connsiteX4" fmla="*/ 0 w 265470"/>
                          <a:gd name="connsiteY4" fmla="*/ 324464 h 371168"/>
                          <a:gd name="connsiteX5" fmla="*/ 140109 w 265470"/>
                          <a:gd name="connsiteY5" fmla="*/ 371168 h 371168"/>
                          <a:gd name="connsiteX6" fmla="*/ 265470 w 265470"/>
                          <a:gd name="connsiteY6" fmla="*/ 317090 h 371168"/>
                          <a:gd name="connsiteX7" fmla="*/ 260554 w 265470"/>
                          <a:gd name="connsiteY7" fmla="*/ 0 h 371168"/>
                          <a:gd name="connsiteX0" fmla="*/ 260554 w 265470"/>
                          <a:gd name="connsiteY0" fmla="*/ 0 h 371168"/>
                          <a:gd name="connsiteX1" fmla="*/ 147483 w 265470"/>
                          <a:gd name="connsiteY1" fmla="*/ 66368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47483 w 265470"/>
                          <a:gd name="connsiteY1" fmla="*/ 66368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47483 w 265470"/>
                          <a:gd name="connsiteY1" fmla="*/ 66368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30277 w 265470"/>
                          <a:gd name="connsiteY1" fmla="*/ 58993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30277 w 265470"/>
                          <a:gd name="connsiteY1" fmla="*/ 58993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30277 w 265470"/>
                          <a:gd name="connsiteY1" fmla="*/ 58993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1168"/>
                          <a:gd name="connsiteX1" fmla="*/ 137651 w 265470"/>
                          <a:gd name="connsiteY1" fmla="*/ 56535 h 371168"/>
                          <a:gd name="connsiteX2" fmla="*/ 0 w 265470"/>
                          <a:gd name="connsiteY2" fmla="*/ 0 h 371168"/>
                          <a:gd name="connsiteX3" fmla="*/ 0 w 265470"/>
                          <a:gd name="connsiteY3" fmla="*/ 324464 h 371168"/>
                          <a:gd name="connsiteX4" fmla="*/ 140109 w 265470"/>
                          <a:gd name="connsiteY4" fmla="*/ 371168 h 371168"/>
                          <a:gd name="connsiteX5" fmla="*/ 265470 w 265470"/>
                          <a:gd name="connsiteY5" fmla="*/ 317090 h 371168"/>
                          <a:gd name="connsiteX6" fmla="*/ 260554 w 265470"/>
                          <a:gd name="connsiteY6" fmla="*/ 0 h 371168"/>
                          <a:gd name="connsiteX0" fmla="*/ 260554 w 265470"/>
                          <a:gd name="connsiteY0" fmla="*/ 0 h 373626"/>
                          <a:gd name="connsiteX1" fmla="*/ 137651 w 265470"/>
                          <a:gd name="connsiteY1" fmla="*/ 56535 h 373626"/>
                          <a:gd name="connsiteX2" fmla="*/ 0 w 265470"/>
                          <a:gd name="connsiteY2" fmla="*/ 0 h 373626"/>
                          <a:gd name="connsiteX3" fmla="*/ 0 w 265470"/>
                          <a:gd name="connsiteY3" fmla="*/ 324464 h 373626"/>
                          <a:gd name="connsiteX4" fmla="*/ 137651 w 265470"/>
                          <a:gd name="connsiteY4" fmla="*/ 373626 h 373626"/>
                          <a:gd name="connsiteX5" fmla="*/ 265470 w 265470"/>
                          <a:gd name="connsiteY5" fmla="*/ 317090 h 373626"/>
                          <a:gd name="connsiteX6" fmla="*/ 260554 w 265470"/>
                          <a:gd name="connsiteY6" fmla="*/ 0 h 373626"/>
                          <a:gd name="connsiteX0" fmla="*/ 260554 w 265470"/>
                          <a:gd name="connsiteY0" fmla="*/ 0 h 373640"/>
                          <a:gd name="connsiteX1" fmla="*/ 137651 w 265470"/>
                          <a:gd name="connsiteY1" fmla="*/ 56535 h 373640"/>
                          <a:gd name="connsiteX2" fmla="*/ 0 w 265470"/>
                          <a:gd name="connsiteY2" fmla="*/ 0 h 373640"/>
                          <a:gd name="connsiteX3" fmla="*/ 0 w 265470"/>
                          <a:gd name="connsiteY3" fmla="*/ 324464 h 373640"/>
                          <a:gd name="connsiteX4" fmla="*/ 137651 w 265470"/>
                          <a:gd name="connsiteY4" fmla="*/ 373626 h 373640"/>
                          <a:gd name="connsiteX5" fmla="*/ 265470 w 265470"/>
                          <a:gd name="connsiteY5" fmla="*/ 317090 h 373640"/>
                          <a:gd name="connsiteX6" fmla="*/ 260554 w 265470"/>
                          <a:gd name="connsiteY6" fmla="*/ 0 h 373640"/>
                          <a:gd name="connsiteX0" fmla="*/ 260554 w 265470"/>
                          <a:gd name="connsiteY0" fmla="*/ 0 h 373640"/>
                          <a:gd name="connsiteX1" fmla="*/ 137651 w 265470"/>
                          <a:gd name="connsiteY1" fmla="*/ 56535 h 373640"/>
                          <a:gd name="connsiteX2" fmla="*/ 0 w 265470"/>
                          <a:gd name="connsiteY2" fmla="*/ 0 h 373640"/>
                          <a:gd name="connsiteX3" fmla="*/ 0 w 265470"/>
                          <a:gd name="connsiteY3" fmla="*/ 324464 h 373640"/>
                          <a:gd name="connsiteX4" fmla="*/ 137651 w 265470"/>
                          <a:gd name="connsiteY4" fmla="*/ 373626 h 373640"/>
                          <a:gd name="connsiteX5" fmla="*/ 265470 w 265470"/>
                          <a:gd name="connsiteY5" fmla="*/ 317090 h 373640"/>
                          <a:gd name="connsiteX6" fmla="*/ 260554 w 265470"/>
                          <a:gd name="connsiteY6" fmla="*/ 0 h 373640"/>
                          <a:gd name="connsiteX0" fmla="*/ 260554 w 265470"/>
                          <a:gd name="connsiteY0" fmla="*/ 0 h 373626"/>
                          <a:gd name="connsiteX1" fmla="*/ 137651 w 265470"/>
                          <a:gd name="connsiteY1" fmla="*/ 56535 h 373626"/>
                          <a:gd name="connsiteX2" fmla="*/ 0 w 265470"/>
                          <a:gd name="connsiteY2" fmla="*/ 0 h 373626"/>
                          <a:gd name="connsiteX3" fmla="*/ 0 w 265470"/>
                          <a:gd name="connsiteY3" fmla="*/ 324464 h 373626"/>
                          <a:gd name="connsiteX4" fmla="*/ 137651 w 265470"/>
                          <a:gd name="connsiteY4" fmla="*/ 373626 h 373626"/>
                          <a:gd name="connsiteX5" fmla="*/ 265470 w 265470"/>
                          <a:gd name="connsiteY5" fmla="*/ 317090 h 373626"/>
                          <a:gd name="connsiteX6" fmla="*/ 260554 w 265470"/>
                          <a:gd name="connsiteY6" fmla="*/ 0 h 373626"/>
                          <a:gd name="connsiteX0" fmla="*/ 260554 w 265470"/>
                          <a:gd name="connsiteY0" fmla="*/ 0 h 373626"/>
                          <a:gd name="connsiteX1" fmla="*/ 137651 w 265470"/>
                          <a:gd name="connsiteY1" fmla="*/ 56535 h 373626"/>
                          <a:gd name="connsiteX2" fmla="*/ 0 w 265470"/>
                          <a:gd name="connsiteY2" fmla="*/ 0 h 373626"/>
                          <a:gd name="connsiteX3" fmla="*/ 0 w 265470"/>
                          <a:gd name="connsiteY3" fmla="*/ 324464 h 373626"/>
                          <a:gd name="connsiteX4" fmla="*/ 137651 w 265470"/>
                          <a:gd name="connsiteY4" fmla="*/ 373626 h 373626"/>
                          <a:gd name="connsiteX5" fmla="*/ 265470 w 265470"/>
                          <a:gd name="connsiteY5" fmla="*/ 317090 h 373626"/>
                          <a:gd name="connsiteX6" fmla="*/ 260554 w 265470"/>
                          <a:gd name="connsiteY6" fmla="*/ 0 h 373626"/>
                          <a:gd name="connsiteX0" fmla="*/ 260554 w 265470"/>
                          <a:gd name="connsiteY0" fmla="*/ 0 h 373626"/>
                          <a:gd name="connsiteX1" fmla="*/ 137651 w 265470"/>
                          <a:gd name="connsiteY1" fmla="*/ 56535 h 373626"/>
                          <a:gd name="connsiteX2" fmla="*/ 0 w 265470"/>
                          <a:gd name="connsiteY2" fmla="*/ 0 h 373626"/>
                          <a:gd name="connsiteX3" fmla="*/ 0 w 265470"/>
                          <a:gd name="connsiteY3" fmla="*/ 324464 h 373626"/>
                          <a:gd name="connsiteX4" fmla="*/ 137651 w 265470"/>
                          <a:gd name="connsiteY4" fmla="*/ 373626 h 373626"/>
                          <a:gd name="connsiteX5" fmla="*/ 265470 w 265470"/>
                          <a:gd name="connsiteY5" fmla="*/ 317090 h 373626"/>
                          <a:gd name="connsiteX6" fmla="*/ 260554 w 265470"/>
                          <a:gd name="connsiteY6" fmla="*/ 0 h 373626"/>
                          <a:gd name="connsiteX0" fmla="*/ 260554 w 261027"/>
                          <a:gd name="connsiteY0" fmla="*/ 0 h 373626"/>
                          <a:gd name="connsiteX1" fmla="*/ 137651 w 261027"/>
                          <a:gd name="connsiteY1" fmla="*/ 56535 h 373626"/>
                          <a:gd name="connsiteX2" fmla="*/ 0 w 261027"/>
                          <a:gd name="connsiteY2" fmla="*/ 0 h 373626"/>
                          <a:gd name="connsiteX3" fmla="*/ 0 w 261027"/>
                          <a:gd name="connsiteY3" fmla="*/ 324464 h 373626"/>
                          <a:gd name="connsiteX4" fmla="*/ 137651 w 261027"/>
                          <a:gd name="connsiteY4" fmla="*/ 373626 h 373626"/>
                          <a:gd name="connsiteX5" fmla="*/ 260554 w 261027"/>
                          <a:gd name="connsiteY5" fmla="*/ 322006 h 373626"/>
                          <a:gd name="connsiteX6" fmla="*/ 260554 w 261027"/>
                          <a:gd name="connsiteY6" fmla="*/ 0 h 373626"/>
                          <a:gd name="connsiteX0" fmla="*/ 260554 w 263507"/>
                          <a:gd name="connsiteY0" fmla="*/ 0 h 373626"/>
                          <a:gd name="connsiteX1" fmla="*/ 137651 w 263507"/>
                          <a:gd name="connsiteY1" fmla="*/ 56535 h 373626"/>
                          <a:gd name="connsiteX2" fmla="*/ 0 w 263507"/>
                          <a:gd name="connsiteY2" fmla="*/ 0 h 373626"/>
                          <a:gd name="connsiteX3" fmla="*/ 0 w 263507"/>
                          <a:gd name="connsiteY3" fmla="*/ 324464 h 373626"/>
                          <a:gd name="connsiteX4" fmla="*/ 137651 w 263507"/>
                          <a:gd name="connsiteY4" fmla="*/ 373626 h 373626"/>
                          <a:gd name="connsiteX5" fmla="*/ 260554 w 263507"/>
                          <a:gd name="connsiteY5" fmla="*/ 322006 h 373626"/>
                          <a:gd name="connsiteX6" fmla="*/ 260554 w 263507"/>
                          <a:gd name="connsiteY6" fmla="*/ 0 h 373626"/>
                          <a:gd name="connsiteX0" fmla="*/ 260554 w 262446"/>
                          <a:gd name="connsiteY0" fmla="*/ 0 h 373626"/>
                          <a:gd name="connsiteX1" fmla="*/ 137651 w 262446"/>
                          <a:gd name="connsiteY1" fmla="*/ 56535 h 373626"/>
                          <a:gd name="connsiteX2" fmla="*/ 0 w 262446"/>
                          <a:gd name="connsiteY2" fmla="*/ 0 h 373626"/>
                          <a:gd name="connsiteX3" fmla="*/ 0 w 262446"/>
                          <a:gd name="connsiteY3" fmla="*/ 324464 h 373626"/>
                          <a:gd name="connsiteX4" fmla="*/ 137651 w 262446"/>
                          <a:gd name="connsiteY4" fmla="*/ 373626 h 373626"/>
                          <a:gd name="connsiteX5" fmla="*/ 260554 w 262446"/>
                          <a:gd name="connsiteY5" fmla="*/ 322006 h 373626"/>
                          <a:gd name="connsiteX6" fmla="*/ 260554 w 262446"/>
                          <a:gd name="connsiteY6" fmla="*/ 0 h 373626"/>
                          <a:gd name="connsiteX0" fmla="*/ 260554 w 262446"/>
                          <a:gd name="connsiteY0" fmla="*/ 0 h 373626"/>
                          <a:gd name="connsiteX1" fmla="*/ 137651 w 262446"/>
                          <a:gd name="connsiteY1" fmla="*/ 49161 h 373626"/>
                          <a:gd name="connsiteX2" fmla="*/ 0 w 262446"/>
                          <a:gd name="connsiteY2" fmla="*/ 0 h 373626"/>
                          <a:gd name="connsiteX3" fmla="*/ 0 w 262446"/>
                          <a:gd name="connsiteY3" fmla="*/ 324464 h 373626"/>
                          <a:gd name="connsiteX4" fmla="*/ 137651 w 262446"/>
                          <a:gd name="connsiteY4" fmla="*/ 373626 h 373626"/>
                          <a:gd name="connsiteX5" fmla="*/ 260554 w 262446"/>
                          <a:gd name="connsiteY5" fmla="*/ 322006 h 373626"/>
                          <a:gd name="connsiteX6" fmla="*/ 260554 w 262446"/>
                          <a:gd name="connsiteY6" fmla="*/ 0 h 37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46" h="373626">
                            <a:moveTo>
                              <a:pt x="260554" y="0"/>
                            </a:moveTo>
                            <a:cubicBezTo>
                              <a:pt x="222864" y="31956"/>
                              <a:pt x="182715" y="51618"/>
                              <a:pt x="137651" y="49161"/>
                            </a:cubicBezTo>
                            <a:cubicBezTo>
                              <a:pt x="56535" y="41786"/>
                              <a:pt x="49161" y="27040"/>
                              <a:pt x="0" y="0"/>
                            </a:cubicBezTo>
                            <a:lnTo>
                              <a:pt x="0" y="324464"/>
                            </a:lnTo>
                            <a:cubicBezTo>
                              <a:pt x="45884" y="350683"/>
                              <a:pt x="89309" y="371988"/>
                              <a:pt x="137651" y="373626"/>
                            </a:cubicBezTo>
                            <a:cubicBezTo>
                              <a:pt x="177799" y="371988"/>
                              <a:pt x="217948" y="348225"/>
                              <a:pt x="260554" y="322006"/>
                            </a:cubicBezTo>
                            <a:cubicBezTo>
                              <a:pt x="263831" y="206477"/>
                              <a:pt x="262193" y="105697"/>
                              <a:pt x="260554" y="0"/>
                            </a:cubicBezTo>
                            <a:close/>
                          </a:path>
                        </a:pathLst>
                      </a:custGeom>
                      <a:solidFill>
                        <a:srgbClr val="7B7978"/>
                      </a:solidFill>
                      <a:ln w="25400">
                        <a:solidFill>
                          <a:srgbClr val="686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4471750" y="5557684"/>
                        <a:ext cx="86505" cy="317090"/>
                      </a:xfrm>
                      <a:custGeom>
                        <a:avLst/>
                        <a:gdLst>
                          <a:gd name="connsiteX0" fmla="*/ 4916 w 93406"/>
                          <a:gd name="connsiteY0" fmla="*/ 0 h 312174"/>
                          <a:gd name="connsiteX1" fmla="*/ 93406 w 93406"/>
                          <a:gd name="connsiteY1" fmla="*/ 39329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3406"/>
                          <a:gd name="connsiteY0" fmla="*/ 0 h 312174"/>
                          <a:gd name="connsiteX1" fmla="*/ 93406 w 93406"/>
                          <a:gd name="connsiteY1" fmla="*/ 31955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3406"/>
                          <a:gd name="connsiteY0" fmla="*/ 0 h 312174"/>
                          <a:gd name="connsiteX1" fmla="*/ 93406 w 93406"/>
                          <a:gd name="connsiteY1" fmla="*/ 31955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3406"/>
                          <a:gd name="connsiteY0" fmla="*/ 0 h 312174"/>
                          <a:gd name="connsiteX1" fmla="*/ 88490 w 93406"/>
                          <a:gd name="connsiteY1" fmla="*/ 27039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0947"/>
                          <a:gd name="connsiteY0" fmla="*/ 0 h 317090"/>
                          <a:gd name="connsiteX1" fmla="*/ 88490 w 90947"/>
                          <a:gd name="connsiteY1" fmla="*/ 27039 h 317090"/>
                          <a:gd name="connsiteX2" fmla="*/ 90947 w 90947"/>
                          <a:gd name="connsiteY2" fmla="*/ 317090 h 317090"/>
                          <a:gd name="connsiteX3" fmla="*/ 34413 w 90947"/>
                          <a:gd name="connsiteY3" fmla="*/ 294968 h 317090"/>
                          <a:gd name="connsiteX4" fmla="*/ 0 w 90947"/>
                          <a:gd name="connsiteY4" fmla="*/ 280219 h 317090"/>
                          <a:gd name="connsiteX5" fmla="*/ 4916 w 90947"/>
                          <a:gd name="connsiteY5" fmla="*/ 0 h 317090"/>
                          <a:gd name="connsiteX0" fmla="*/ 4916 w 90947"/>
                          <a:gd name="connsiteY0" fmla="*/ 0 h 317090"/>
                          <a:gd name="connsiteX1" fmla="*/ 88490 w 90947"/>
                          <a:gd name="connsiteY1" fmla="*/ 27039 h 317090"/>
                          <a:gd name="connsiteX2" fmla="*/ 90947 w 90947"/>
                          <a:gd name="connsiteY2" fmla="*/ 317090 h 317090"/>
                          <a:gd name="connsiteX3" fmla="*/ 34413 w 90947"/>
                          <a:gd name="connsiteY3" fmla="*/ 297426 h 317090"/>
                          <a:gd name="connsiteX4" fmla="*/ 0 w 90947"/>
                          <a:gd name="connsiteY4" fmla="*/ 280219 h 317090"/>
                          <a:gd name="connsiteX5" fmla="*/ 4916 w 90947"/>
                          <a:gd name="connsiteY5" fmla="*/ 0 h 317090"/>
                          <a:gd name="connsiteX0" fmla="*/ 4916 w 90947"/>
                          <a:gd name="connsiteY0" fmla="*/ 0 h 317090"/>
                          <a:gd name="connsiteX1" fmla="*/ 88490 w 90947"/>
                          <a:gd name="connsiteY1" fmla="*/ 27039 h 317090"/>
                          <a:gd name="connsiteX2" fmla="*/ 90947 w 90947"/>
                          <a:gd name="connsiteY2" fmla="*/ 317090 h 317090"/>
                          <a:gd name="connsiteX3" fmla="*/ 34413 w 90947"/>
                          <a:gd name="connsiteY3" fmla="*/ 297426 h 317090"/>
                          <a:gd name="connsiteX4" fmla="*/ 0 w 90947"/>
                          <a:gd name="connsiteY4" fmla="*/ 285135 h 317090"/>
                          <a:gd name="connsiteX5" fmla="*/ 4916 w 90947"/>
                          <a:gd name="connsiteY5" fmla="*/ 0 h 317090"/>
                          <a:gd name="connsiteX0" fmla="*/ 474 w 86505"/>
                          <a:gd name="connsiteY0" fmla="*/ 0 h 317090"/>
                          <a:gd name="connsiteX1" fmla="*/ 84048 w 86505"/>
                          <a:gd name="connsiteY1" fmla="*/ 27039 h 317090"/>
                          <a:gd name="connsiteX2" fmla="*/ 86505 w 86505"/>
                          <a:gd name="connsiteY2" fmla="*/ 317090 h 317090"/>
                          <a:gd name="connsiteX3" fmla="*/ 29971 w 86505"/>
                          <a:gd name="connsiteY3" fmla="*/ 297426 h 317090"/>
                          <a:gd name="connsiteX4" fmla="*/ 474 w 86505"/>
                          <a:gd name="connsiteY4" fmla="*/ 285135 h 317090"/>
                          <a:gd name="connsiteX5" fmla="*/ 474 w 86505"/>
                          <a:gd name="connsiteY5" fmla="*/ 0 h 317090"/>
                          <a:gd name="connsiteX0" fmla="*/ 474 w 86505"/>
                          <a:gd name="connsiteY0" fmla="*/ 0 h 317090"/>
                          <a:gd name="connsiteX1" fmla="*/ 84048 w 86505"/>
                          <a:gd name="connsiteY1" fmla="*/ 27039 h 317090"/>
                          <a:gd name="connsiteX2" fmla="*/ 86505 w 86505"/>
                          <a:gd name="connsiteY2" fmla="*/ 317090 h 317090"/>
                          <a:gd name="connsiteX3" fmla="*/ 29971 w 86505"/>
                          <a:gd name="connsiteY3" fmla="*/ 297426 h 317090"/>
                          <a:gd name="connsiteX4" fmla="*/ 474 w 86505"/>
                          <a:gd name="connsiteY4" fmla="*/ 290051 h 317090"/>
                          <a:gd name="connsiteX5" fmla="*/ 474 w 86505"/>
                          <a:gd name="connsiteY5" fmla="*/ 0 h 317090"/>
                          <a:gd name="connsiteX0" fmla="*/ 474 w 86505"/>
                          <a:gd name="connsiteY0" fmla="*/ 0 h 317090"/>
                          <a:gd name="connsiteX1" fmla="*/ 84048 w 86505"/>
                          <a:gd name="connsiteY1" fmla="*/ 27039 h 317090"/>
                          <a:gd name="connsiteX2" fmla="*/ 86505 w 86505"/>
                          <a:gd name="connsiteY2" fmla="*/ 317090 h 317090"/>
                          <a:gd name="connsiteX3" fmla="*/ 474 w 86505"/>
                          <a:gd name="connsiteY3" fmla="*/ 290051 h 317090"/>
                          <a:gd name="connsiteX4" fmla="*/ 474 w 86505"/>
                          <a:gd name="connsiteY4" fmla="*/ 0 h 317090"/>
                          <a:gd name="connsiteX0" fmla="*/ 474 w 86505"/>
                          <a:gd name="connsiteY0" fmla="*/ 0 h 317090"/>
                          <a:gd name="connsiteX1" fmla="*/ 84048 w 86505"/>
                          <a:gd name="connsiteY1" fmla="*/ 27039 h 317090"/>
                          <a:gd name="connsiteX2" fmla="*/ 86505 w 86505"/>
                          <a:gd name="connsiteY2" fmla="*/ 317090 h 317090"/>
                          <a:gd name="connsiteX3" fmla="*/ 474 w 86505"/>
                          <a:gd name="connsiteY3" fmla="*/ 290051 h 317090"/>
                          <a:gd name="connsiteX4" fmla="*/ 474 w 86505"/>
                          <a:gd name="connsiteY4" fmla="*/ 0 h 317090"/>
                          <a:gd name="connsiteX0" fmla="*/ 474 w 86505"/>
                          <a:gd name="connsiteY0" fmla="*/ 0 h 317090"/>
                          <a:gd name="connsiteX1" fmla="*/ 84048 w 86505"/>
                          <a:gd name="connsiteY1" fmla="*/ 24581 h 317090"/>
                          <a:gd name="connsiteX2" fmla="*/ 86505 w 86505"/>
                          <a:gd name="connsiteY2" fmla="*/ 317090 h 317090"/>
                          <a:gd name="connsiteX3" fmla="*/ 474 w 86505"/>
                          <a:gd name="connsiteY3" fmla="*/ 290051 h 317090"/>
                          <a:gd name="connsiteX4" fmla="*/ 474 w 86505"/>
                          <a:gd name="connsiteY4" fmla="*/ 0 h 31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 h="317090">
                            <a:moveTo>
                              <a:pt x="474" y="0"/>
                            </a:moveTo>
                            <a:cubicBezTo>
                              <a:pt x="29971" y="10652"/>
                              <a:pt x="52093" y="23762"/>
                              <a:pt x="84048" y="24581"/>
                            </a:cubicBezTo>
                            <a:cubicBezTo>
                              <a:pt x="85687" y="119626"/>
                              <a:pt x="84866" y="222045"/>
                              <a:pt x="86505" y="317090"/>
                            </a:cubicBezTo>
                            <a:cubicBezTo>
                              <a:pt x="57828" y="308077"/>
                              <a:pt x="36525" y="316270"/>
                              <a:pt x="474" y="290051"/>
                            </a:cubicBezTo>
                            <a:cubicBezTo>
                              <a:pt x="2113" y="196645"/>
                              <a:pt x="-1165" y="93406"/>
                              <a:pt x="474" y="0"/>
                            </a:cubicBez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flipH="1">
                        <a:off x="4654994" y="5528186"/>
                        <a:ext cx="43261" cy="312174"/>
                      </a:xfrm>
                      <a:custGeom>
                        <a:avLst/>
                        <a:gdLst>
                          <a:gd name="connsiteX0" fmla="*/ 4916 w 93406"/>
                          <a:gd name="connsiteY0" fmla="*/ 0 h 312174"/>
                          <a:gd name="connsiteX1" fmla="*/ 93406 w 93406"/>
                          <a:gd name="connsiteY1" fmla="*/ 39329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3406"/>
                          <a:gd name="connsiteY0" fmla="*/ 0 h 312174"/>
                          <a:gd name="connsiteX1" fmla="*/ 88384 w 93406"/>
                          <a:gd name="connsiteY1" fmla="*/ 27039 h 312174"/>
                          <a:gd name="connsiteX2" fmla="*/ 93406 w 93406"/>
                          <a:gd name="connsiteY2" fmla="*/ 312174 h 312174"/>
                          <a:gd name="connsiteX3" fmla="*/ 34413 w 93406"/>
                          <a:gd name="connsiteY3" fmla="*/ 294968 h 312174"/>
                          <a:gd name="connsiteX4" fmla="*/ 0 w 93406"/>
                          <a:gd name="connsiteY4" fmla="*/ 280219 h 312174"/>
                          <a:gd name="connsiteX5" fmla="*/ 4916 w 93406"/>
                          <a:gd name="connsiteY5" fmla="*/ 0 h 312174"/>
                          <a:gd name="connsiteX0" fmla="*/ 4916 w 93406"/>
                          <a:gd name="connsiteY0" fmla="*/ 0 h 312174"/>
                          <a:gd name="connsiteX1" fmla="*/ 88384 w 93406"/>
                          <a:gd name="connsiteY1" fmla="*/ 27039 h 312174"/>
                          <a:gd name="connsiteX2" fmla="*/ 93406 w 93406"/>
                          <a:gd name="connsiteY2" fmla="*/ 312174 h 312174"/>
                          <a:gd name="connsiteX3" fmla="*/ 0 w 93406"/>
                          <a:gd name="connsiteY3" fmla="*/ 280219 h 312174"/>
                          <a:gd name="connsiteX4" fmla="*/ 4916 w 93406"/>
                          <a:gd name="connsiteY4" fmla="*/ 0 h 312174"/>
                          <a:gd name="connsiteX0" fmla="*/ 4916 w 88384"/>
                          <a:gd name="connsiteY0" fmla="*/ 0 h 312174"/>
                          <a:gd name="connsiteX1" fmla="*/ 88384 w 88384"/>
                          <a:gd name="connsiteY1" fmla="*/ 27039 h 312174"/>
                          <a:gd name="connsiteX2" fmla="*/ 88384 w 88384"/>
                          <a:gd name="connsiteY2" fmla="*/ 312174 h 312174"/>
                          <a:gd name="connsiteX3" fmla="*/ 0 w 88384"/>
                          <a:gd name="connsiteY3" fmla="*/ 280219 h 312174"/>
                          <a:gd name="connsiteX4" fmla="*/ 4916 w 88384"/>
                          <a:gd name="connsiteY4" fmla="*/ 0 h 31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84" h="312174">
                            <a:moveTo>
                              <a:pt x="4916" y="0"/>
                            </a:moveTo>
                            <a:lnTo>
                              <a:pt x="88384" y="27039"/>
                            </a:lnTo>
                            <a:lnTo>
                              <a:pt x="88384" y="312174"/>
                            </a:lnTo>
                            <a:lnTo>
                              <a:pt x="0" y="280219"/>
                            </a:lnTo>
                            <a:cubicBezTo>
                              <a:pt x="1639" y="186813"/>
                              <a:pt x="3277" y="93406"/>
                              <a:pt x="4916" y="0"/>
                            </a:cubicBez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Freeform 111"/>
                  <p:cNvSpPr/>
                  <p:nvPr/>
                </p:nvSpPr>
                <p:spPr>
                  <a:xfrm>
                    <a:off x="3725719" y="5998884"/>
                    <a:ext cx="314632" cy="135194"/>
                  </a:xfrm>
                  <a:custGeom>
                    <a:avLst/>
                    <a:gdLst>
                      <a:gd name="connsiteX0" fmla="*/ 302341 w 314632"/>
                      <a:gd name="connsiteY0" fmla="*/ 0 h 135194"/>
                      <a:gd name="connsiteX1" fmla="*/ 12290 w 314632"/>
                      <a:gd name="connsiteY1" fmla="*/ 51620 h 135194"/>
                      <a:gd name="connsiteX2" fmla="*/ 0 w 314632"/>
                      <a:gd name="connsiteY2" fmla="*/ 117988 h 135194"/>
                      <a:gd name="connsiteX3" fmla="*/ 314632 w 314632"/>
                      <a:gd name="connsiteY3" fmla="*/ 135194 h 135194"/>
                      <a:gd name="connsiteX4" fmla="*/ 302341 w 314632"/>
                      <a:gd name="connsiteY4" fmla="*/ 0 h 13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32" h="135194">
                        <a:moveTo>
                          <a:pt x="302341" y="0"/>
                        </a:moveTo>
                        <a:lnTo>
                          <a:pt x="12290" y="51620"/>
                        </a:lnTo>
                        <a:lnTo>
                          <a:pt x="0" y="117988"/>
                        </a:lnTo>
                        <a:lnTo>
                          <a:pt x="314632" y="135194"/>
                        </a:lnTo>
                        <a:lnTo>
                          <a:pt x="302341" y="0"/>
                        </a:lnTo>
                        <a:close/>
                      </a:path>
                    </a:pathLst>
                  </a:custGeom>
                  <a:solidFill>
                    <a:srgbClr val="97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Freeform 107"/>
                <p:cNvSpPr/>
                <p:nvPr/>
              </p:nvSpPr>
              <p:spPr>
                <a:xfrm>
                  <a:off x="4314478" y="5910361"/>
                  <a:ext cx="35885" cy="142562"/>
                </a:xfrm>
                <a:custGeom>
                  <a:avLst/>
                  <a:gdLst>
                    <a:gd name="connsiteX0" fmla="*/ 0 w 14749"/>
                    <a:gd name="connsiteY0" fmla="*/ 0 h 130278"/>
                    <a:gd name="connsiteX1" fmla="*/ 14749 w 14749"/>
                    <a:gd name="connsiteY1" fmla="*/ 51620 h 130278"/>
                    <a:gd name="connsiteX2" fmla="*/ 0 w 14749"/>
                    <a:gd name="connsiteY2" fmla="*/ 130278 h 130278"/>
                    <a:gd name="connsiteX0" fmla="*/ 0 w 14749"/>
                    <a:gd name="connsiteY0" fmla="*/ 0 h 137652"/>
                    <a:gd name="connsiteX1" fmla="*/ 14749 w 14749"/>
                    <a:gd name="connsiteY1" fmla="*/ 51620 h 137652"/>
                    <a:gd name="connsiteX2" fmla="*/ 10308 w 14749"/>
                    <a:gd name="connsiteY2" fmla="*/ 137652 h 137652"/>
                    <a:gd name="connsiteX0" fmla="*/ 0 w 7612"/>
                    <a:gd name="connsiteY0" fmla="*/ 0 h 140110"/>
                    <a:gd name="connsiteX1" fmla="*/ 7612 w 7612"/>
                    <a:gd name="connsiteY1" fmla="*/ 54078 h 140110"/>
                    <a:gd name="connsiteX2" fmla="*/ 3171 w 7612"/>
                    <a:gd name="connsiteY2" fmla="*/ 140110 h 140110"/>
                    <a:gd name="connsiteX0" fmla="*/ 0 w 12083"/>
                    <a:gd name="connsiteY0" fmla="*/ 0 h 10000"/>
                    <a:gd name="connsiteX1" fmla="*/ 12083 w 12083"/>
                    <a:gd name="connsiteY1" fmla="*/ 4737 h 10000"/>
                    <a:gd name="connsiteX2" fmla="*/ 4166 w 12083"/>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175"/>
                    <a:gd name="connsiteX1" fmla="*/ 14166 w 14166"/>
                    <a:gd name="connsiteY1" fmla="*/ 4562 h 10175"/>
                    <a:gd name="connsiteX2" fmla="*/ 6250 w 14166"/>
                    <a:gd name="connsiteY2" fmla="*/ 10175 h 10175"/>
                    <a:gd name="connsiteX0" fmla="*/ 0 w 14166"/>
                    <a:gd name="connsiteY0" fmla="*/ 0 h 10175"/>
                    <a:gd name="connsiteX1" fmla="*/ 14166 w 14166"/>
                    <a:gd name="connsiteY1" fmla="*/ 4562 h 10175"/>
                    <a:gd name="connsiteX2" fmla="*/ 6250 w 14166"/>
                    <a:gd name="connsiteY2" fmla="*/ 10175 h 10175"/>
                    <a:gd name="connsiteX0" fmla="*/ 0 w 14189"/>
                    <a:gd name="connsiteY0" fmla="*/ 0 h 10175"/>
                    <a:gd name="connsiteX1" fmla="*/ 14166 w 14189"/>
                    <a:gd name="connsiteY1" fmla="*/ 4562 h 10175"/>
                    <a:gd name="connsiteX2" fmla="*/ 6250 w 14189"/>
                    <a:gd name="connsiteY2" fmla="*/ 10175 h 10175"/>
                    <a:gd name="connsiteX0" fmla="*/ 0 w 14166"/>
                    <a:gd name="connsiteY0" fmla="*/ 0 h 10175"/>
                    <a:gd name="connsiteX1" fmla="*/ 14166 w 14166"/>
                    <a:gd name="connsiteY1" fmla="*/ 4562 h 10175"/>
                    <a:gd name="connsiteX2" fmla="*/ 3125 w 14166"/>
                    <a:gd name="connsiteY2" fmla="*/ 10175 h 10175"/>
                    <a:gd name="connsiteX0" fmla="*/ 0 w 15208"/>
                    <a:gd name="connsiteY0" fmla="*/ 0 h 10175"/>
                    <a:gd name="connsiteX1" fmla="*/ 15208 w 15208"/>
                    <a:gd name="connsiteY1" fmla="*/ 4562 h 10175"/>
                    <a:gd name="connsiteX2" fmla="*/ 3125 w 15208"/>
                    <a:gd name="connsiteY2" fmla="*/ 10175 h 10175"/>
                  </a:gdLst>
                  <a:ahLst/>
                  <a:cxnLst>
                    <a:cxn ang="0">
                      <a:pos x="connsiteX0" y="connsiteY0"/>
                    </a:cxn>
                    <a:cxn ang="0">
                      <a:pos x="connsiteX1" y="connsiteY1"/>
                    </a:cxn>
                    <a:cxn ang="0">
                      <a:pos x="connsiteX2" y="connsiteY2"/>
                    </a:cxn>
                  </a:cxnLst>
                  <a:rect l="l" t="t" r="r" b="b"/>
                  <a:pathLst>
                    <a:path w="15208" h="10175">
                      <a:moveTo>
                        <a:pt x="0" y="0"/>
                      </a:moveTo>
                      <a:cubicBezTo>
                        <a:pt x="9931" y="1696"/>
                        <a:pt x="13611" y="2690"/>
                        <a:pt x="15208" y="4562"/>
                      </a:cubicBezTo>
                      <a:cubicBezTo>
                        <a:pt x="15000" y="6726"/>
                        <a:pt x="12708" y="8538"/>
                        <a:pt x="3125" y="10175"/>
                      </a:cubicBezTo>
                    </a:path>
                  </a:pathLst>
                </a:custGeom>
                <a:noFill/>
                <a:ln w="25400">
                  <a:solidFill>
                    <a:srgbClr val="6A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4239701" y="5922650"/>
                  <a:ext cx="33955" cy="125367"/>
                </a:xfrm>
                <a:custGeom>
                  <a:avLst/>
                  <a:gdLst>
                    <a:gd name="connsiteX0" fmla="*/ 0 w 14749"/>
                    <a:gd name="connsiteY0" fmla="*/ 0 h 130278"/>
                    <a:gd name="connsiteX1" fmla="*/ 14749 w 14749"/>
                    <a:gd name="connsiteY1" fmla="*/ 51620 h 130278"/>
                    <a:gd name="connsiteX2" fmla="*/ 0 w 14749"/>
                    <a:gd name="connsiteY2" fmla="*/ 130278 h 130278"/>
                    <a:gd name="connsiteX0" fmla="*/ 0 w 14749"/>
                    <a:gd name="connsiteY0" fmla="*/ 0 h 137652"/>
                    <a:gd name="connsiteX1" fmla="*/ 14749 w 14749"/>
                    <a:gd name="connsiteY1" fmla="*/ 51620 h 137652"/>
                    <a:gd name="connsiteX2" fmla="*/ 10308 w 14749"/>
                    <a:gd name="connsiteY2" fmla="*/ 137652 h 137652"/>
                    <a:gd name="connsiteX0" fmla="*/ 0 w 7612"/>
                    <a:gd name="connsiteY0" fmla="*/ 0 h 140110"/>
                    <a:gd name="connsiteX1" fmla="*/ 7612 w 7612"/>
                    <a:gd name="connsiteY1" fmla="*/ 54078 h 140110"/>
                    <a:gd name="connsiteX2" fmla="*/ 3171 w 7612"/>
                    <a:gd name="connsiteY2" fmla="*/ 140110 h 140110"/>
                    <a:gd name="connsiteX0" fmla="*/ 0 w 12083"/>
                    <a:gd name="connsiteY0" fmla="*/ 0 h 10000"/>
                    <a:gd name="connsiteX1" fmla="*/ 12083 w 12083"/>
                    <a:gd name="connsiteY1" fmla="*/ 4737 h 10000"/>
                    <a:gd name="connsiteX2" fmla="*/ 4166 w 12083"/>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175"/>
                    <a:gd name="connsiteX1" fmla="*/ 14166 w 14166"/>
                    <a:gd name="connsiteY1" fmla="*/ 4562 h 10175"/>
                    <a:gd name="connsiteX2" fmla="*/ 6250 w 14166"/>
                    <a:gd name="connsiteY2" fmla="*/ 10175 h 10175"/>
                    <a:gd name="connsiteX0" fmla="*/ 0 w 14166"/>
                    <a:gd name="connsiteY0" fmla="*/ 0 h 10175"/>
                    <a:gd name="connsiteX1" fmla="*/ 14166 w 14166"/>
                    <a:gd name="connsiteY1" fmla="*/ 4562 h 10175"/>
                    <a:gd name="connsiteX2" fmla="*/ 6250 w 14166"/>
                    <a:gd name="connsiteY2" fmla="*/ 10175 h 10175"/>
                    <a:gd name="connsiteX0" fmla="*/ 0 w 14189"/>
                    <a:gd name="connsiteY0" fmla="*/ 0 h 10175"/>
                    <a:gd name="connsiteX1" fmla="*/ 14166 w 14189"/>
                    <a:gd name="connsiteY1" fmla="*/ 4562 h 10175"/>
                    <a:gd name="connsiteX2" fmla="*/ 6250 w 14189"/>
                    <a:gd name="connsiteY2" fmla="*/ 10175 h 10175"/>
                    <a:gd name="connsiteX0" fmla="*/ 0 w 14166"/>
                    <a:gd name="connsiteY0" fmla="*/ 0 h 10175"/>
                    <a:gd name="connsiteX1" fmla="*/ 14166 w 14166"/>
                    <a:gd name="connsiteY1" fmla="*/ 4562 h 10175"/>
                    <a:gd name="connsiteX2" fmla="*/ 3125 w 14166"/>
                    <a:gd name="connsiteY2" fmla="*/ 10175 h 10175"/>
                    <a:gd name="connsiteX0" fmla="*/ 0 w 15208"/>
                    <a:gd name="connsiteY0" fmla="*/ 0 h 10175"/>
                    <a:gd name="connsiteX1" fmla="*/ 15208 w 15208"/>
                    <a:gd name="connsiteY1" fmla="*/ 4562 h 10175"/>
                    <a:gd name="connsiteX2" fmla="*/ 3125 w 15208"/>
                    <a:gd name="connsiteY2" fmla="*/ 10175 h 10175"/>
                    <a:gd name="connsiteX0" fmla="*/ 0 w 11937"/>
                    <a:gd name="connsiteY0" fmla="*/ 0 h 10175"/>
                    <a:gd name="connsiteX1" fmla="*/ 11937 w 11937"/>
                    <a:gd name="connsiteY1" fmla="*/ 4932 h 10175"/>
                    <a:gd name="connsiteX2" fmla="*/ 3125 w 11937"/>
                    <a:gd name="connsiteY2" fmla="*/ 10175 h 10175"/>
                    <a:gd name="connsiteX0" fmla="*/ 0 w 11119"/>
                    <a:gd name="connsiteY0" fmla="*/ 0 h 9805"/>
                    <a:gd name="connsiteX1" fmla="*/ 11119 w 11119"/>
                    <a:gd name="connsiteY1" fmla="*/ 4562 h 9805"/>
                    <a:gd name="connsiteX2" fmla="*/ 2307 w 11119"/>
                    <a:gd name="connsiteY2" fmla="*/ 9805 h 9805"/>
                    <a:gd name="connsiteX0" fmla="*/ 0 w 10000"/>
                    <a:gd name="connsiteY0" fmla="*/ 0 h 9623"/>
                    <a:gd name="connsiteX1" fmla="*/ 10000 w 10000"/>
                    <a:gd name="connsiteY1" fmla="*/ 4653 h 9623"/>
                    <a:gd name="connsiteX2" fmla="*/ 1340 w 10000"/>
                    <a:gd name="connsiteY2" fmla="*/ 9623 h 9623"/>
                    <a:gd name="connsiteX0" fmla="*/ 0 w 10158"/>
                    <a:gd name="connsiteY0" fmla="*/ 0 h 10000"/>
                    <a:gd name="connsiteX1" fmla="*/ 10000 w 10158"/>
                    <a:gd name="connsiteY1" fmla="*/ 4835 h 10000"/>
                    <a:gd name="connsiteX2" fmla="*/ 3546 w 10158"/>
                    <a:gd name="connsiteY2" fmla="*/ 10000 h 10000"/>
                  </a:gdLst>
                  <a:ahLst/>
                  <a:cxnLst>
                    <a:cxn ang="0">
                      <a:pos x="connsiteX0" y="connsiteY0"/>
                    </a:cxn>
                    <a:cxn ang="0">
                      <a:pos x="connsiteX1" y="connsiteY1"/>
                    </a:cxn>
                    <a:cxn ang="0">
                      <a:pos x="connsiteX2" y="connsiteY2"/>
                    </a:cxn>
                  </a:cxnLst>
                  <a:rect l="l" t="t" r="r" b="b"/>
                  <a:pathLst>
                    <a:path w="10158" h="10000">
                      <a:moveTo>
                        <a:pt x="0" y="0"/>
                      </a:moveTo>
                      <a:cubicBezTo>
                        <a:pt x="8932" y="1798"/>
                        <a:pt x="8564" y="2850"/>
                        <a:pt x="10000" y="4835"/>
                      </a:cubicBezTo>
                      <a:cubicBezTo>
                        <a:pt x="9813" y="7129"/>
                        <a:pt x="12164" y="8265"/>
                        <a:pt x="3546" y="10000"/>
                      </a:cubicBezTo>
                    </a:path>
                  </a:pathLst>
                </a:custGeom>
                <a:noFill/>
                <a:ln w="25400" cap="rnd">
                  <a:solidFill>
                    <a:srgbClr val="6A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4161254" y="5937385"/>
                  <a:ext cx="26053" cy="100795"/>
                </a:xfrm>
                <a:custGeom>
                  <a:avLst/>
                  <a:gdLst>
                    <a:gd name="connsiteX0" fmla="*/ 0 w 14749"/>
                    <a:gd name="connsiteY0" fmla="*/ 0 h 130278"/>
                    <a:gd name="connsiteX1" fmla="*/ 14749 w 14749"/>
                    <a:gd name="connsiteY1" fmla="*/ 51620 h 130278"/>
                    <a:gd name="connsiteX2" fmla="*/ 0 w 14749"/>
                    <a:gd name="connsiteY2" fmla="*/ 130278 h 130278"/>
                    <a:gd name="connsiteX0" fmla="*/ 0 w 14749"/>
                    <a:gd name="connsiteY0" fmla="*/ 0 h 137652"/>
                    <a:gd name="connsiteX1" fmla="*/ 14749 w 14749"/>
                    <a:gd name="connsiteY1" fmla="*/ 51620 h 137652"/>
                    <a:gd name="connsiteX2" fmla="*/ 10308 w 14749"/>
                    <a:gd name="connsiteY2" fmla="*/ 137652 h 137652"/>
                    <a:gd name="connsiteX0" fmla="*/ 0 w 7612"/>
                    <a:gd name="connsiteY0" fmla="*/ 0 h 140110"/>
                    <a:gd name="connsiteX1" fmla="*/ 7612 w 7612"/>
                    <a:gd name="connsiteY1" fmla="*/ 54078 h 140110"/>
                    <a:gd name="connsiteX2" fmla="*/ 3171 w 7612"/>
                    <a:gd name="connsiteY2" fmla="*/ 140110 h 140110"/>
                    <a:gd name="connsiteX0" fmla="*/ 0 w 12083"/>
                    <a:gd name="connsiteY0" fmla="*/ 0 h 10000"/>
                    <a:gd name="connsiteX1" fmla="*/ 12083 w 12083"/>
                    <a:gd name="connsiteY1" fmla="*/ 4737 h 10000"/>
                    <a:gd name="connsiteX2" fmla="*/ 4166 w 12083"/>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000"/>
                    <a:gd name="connsiteX1" fmla="*/ 14166 w 14166"/>
                    <a:gd name="connsiteY1" fmla="*/ 4562 h 10000"/>
                    <a:gd name="connsiteX2" fmla="*/ 4166 w 14166"/>
                    <a:gd name="connsiteY2" fmla="*/ 10000 h 10000"/>
                    <a:gd name="connsiteX0" fmla="*/ 0 w 14166"/>
                    <a:gd name="connsiteY0" fmla="*/ 0 h 10175"/>
                    <a:gd name="connsiteX1" fmla="*/ 14166 w 14166"/>
                    <a:gd name="connsiteY1" fmla="*/ 4562 h 10175"/>
                    <a:gd name="connsiteX2" fmla="*/ 6250 w 14166"/>
                    <a:gd name="connsiteY2" fmla="*/ 10175 h 10175"/>
                    <a:gd name="connsiteX0" fmla="*/ 0 w 14166"/>
                    <a:gd name="connsiteY0" fmla="*/ 0 h 10175"/>
                    <a:gd name="connsiteX1" fmla="*/ 14166 w 14166"/>
                    <a:gd name="connsiteY1" fmla="*/ 4562 h 10175"/>
                    <a:gd name="connsiteX2" fmla="*/ 6250 w 14166"/>
                    <a:gd name="connsiteY2" fmla="*/ 10175 h 10175"/>
                    <a:gd name="connsiteX0" fmla="*/ 0 w 14189"/>
                    <a:gd name="connsiteY0" fmla="*/ 0 h 10175"/>
                    <a:gd name="connsiteX1" fmla="*/ 14166 w 14189"/>
                    <a:gd name="connsiteY1" fmla="*/ 4562 h 10175"/>
                    <a:gd name="connsiteX2" fmla="*/ 6250 w 14189"/>
                    <a:gd name="connsiteY2" fmla="*/ 10175 h 10175"/>
                    <a:gd name="connsiteX0" fmla="*/ 0 w 14166"/>
                    <a:gd name="connsiteY0" fmla="*/ 0 h 10175"/>
                    <a:gd name="connsiteX1" fmla="*/ 14166 w 14166"/>
                    <a:gd name="connsiteY1" fmla="*/ 4562 h 10175"/>
                    <a:gd name="connsiteX2" fmla="*/ 3125 w 14166"/>
                    <a:gd name="connsiteY2" fmla="*/ 10175 h 10175"/>
                    <a:gd name="connsiteX0" fmla="*/ 0 w 15208"/>
                    <a:gd name="connsiteY0" fmla="*/ 0 h 10175"/>
                    <a:gd name="connsiteX1" fmla="*/ 15208 w 15208"/>
                    <a:gd name="connsiteY1" fmla="*/ 4562 h 10175"/>
                    <a:gd name="connsiteX2" fmla="*/ 3125 w 15208"/>
                    <a:gd name="connsiteY2" fmla="*/ 10175 h 10175"/>
                    <a:gd name="connsiteX0" fmla="*/ 0 w 11937"/>
                    <a:gd name="connsiteY0" fmla="*/ 0 h 10175"/>
                    <a:gd name="connsiteX1" fmla="*/ 11937 w 11937"/>
                    <a:gd name="connsiteY1" fmla="*/ 4932 h 10175"/>
                    <a:gd name="connsiteX2" fmla="*/ 3125 w 11937"/>
                    <a:gd name="connsiteY2" fmla="*/ 10175 h 10175"/>
                    <a:gd name="connsiteX0" fmla="*/ 0 w 11119"/>
                    <a:gd name="connsiteY0" fmla="*/ 0 h 9805"/>
                    <a:gd name="connsiteX1" fmla="*/ 11119 w 11119"/>
                    <a:gd name="connsiteY1" fmla="*/ 4562 h 9805"/>
                    <a:gd name="connsiteX2" fmla="*/ 2307 w 11119"/>
                    <a:gd name="connsiteY2" fmla="*/ 9805 h 9805"/>
                    <a:gd name="connsiteX0" fmla="*/ 0 w 10000"/>
                    <a:gd name="connsiteY0" fmla="*/ 0 h 9623"/>
                    <a:gd name="connsiteX1" fmla="*/ 10000 w 10000"/>
                    <a:gd name="connsiteY1" fmla="*/ 4653 h 9623"/>
                    <a:gd name="connsiteX2" fmla="*/ 1340 w 10000"/>
                    <a:gd name="connsiteY2" fmla="*/ 9623 h 9623"/>
                    <a:gd name="connsiteX0" fmla="*/ 0 w 10158"/>
                    <a:gd name="connsiteY0" fmla="*/ 0 h 10000"/>
                    <a:gd name="connsiteX1" fmla="*/ 10000 w 10158"/>
                    <a:gd name="connsiteY1" fmla="*/ 4835 h 10000"/>
                    <a:gd name="connsiteX2" fmla="*/ 3546 w 10158"/>
                    <a:gd name="connsiteY2" fmla="*/ 10000 h 10000"/>
                    <a:gd name="connsiteX0" fmla="*/ 0 w 7952"/>
                    <a:gd name="connsiteY0" fmla="*/ 0 h 9216"/>
                    <a:gd name="connsiteX1" fmla="*/ 7794 w 7952"/>
                    <a:gd name="connsiteY1" fmla="*/ 4051 h 9216"/>
                    <a:gd name="connsiteX2" fmla="*/ 1340 w 7952"/>
                    <a:gd name="connsiteY2" fmla="*/ 9216 h 9216"/>
                    <a:gd name="connsiteX0" fmla="*/ 0 w 10290"/>
                    <a:gd name="connsiteY0" fmla="*/ 0 h 8724"/>
                    <a:gd name="connsiteX1" fmla="*/ 9801 w 10290"/>
                    <a:gd name="connsiteY1" fmla="*/ 4396 h 8724"/>
                    <a:gd name="connsiteX2" fmla="*/ 2610 w 10290"/>
                    <a:gd name="connsiteY2" fmla="*/ 8724 h 8724"/>
                    <a:gd name="connsiteX0" fmla="*/ 0 w 9525"/>
                    <a:gd name="connsiteY0" fmla="*/ 0 h 10000"/>
                    <a:gd name="connsiteX1" fmla="*/ 9525 w 9525"/>
                    <a:gd name="connsiteY1" fmla="*/ 5039 h 10000"/>
                    <a:gd name="connsiteX2" fmla="*/ 2536 w 9525"/>
                    <a:gd name="connsiteY2" fmla="*/ 10000 h 10000"/>
                    <a:gd name="connsiteX0" fmla="*/ 0 w 10000"/>
                    <a:gd name="connsiteY0" fmla="*/ 0 h 10000"/>
                    <a:gd name="connsiteX1" fmla="*/ 10000 w 10000"/>
                    <a:gd name="connsiteY1" fmla="*/ 5039 h 10000"/>
                    <a:gd name="connsiteX2" fmla="*/ 2662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cubicBezTo>
                        <a:pt x="7685" y="2724"/>
                        <a:pt x="8157" y="2570"/>
                        <a:pt x="10000" y="5039"/>
                      </a:cubicBezTo>
                      <a:cubicBezTo>
                        <a:pt x="9760" y="7892"/>
                        <a:pt x="9004" y="8086"/>
                        <a:pt x="2662" y="10000"/>
                      </a:cubicBezTo>
                    </a:path>
                  </a:pathLst>
                </a:custGeom>
                <a:noFill/>
                <a:ln w="25400" cap="rnd">
                  <a:solidFill>
                    <a:srgbClr val="6A6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a:off x="5162311" y="3820301"/>
                <a:ext cx="294144" cy="166254"/>
              </a:xfrm>
              <a:prstGeom prst="ellipse">
                <a:avLst/>
              </a:prstGeom>
              <a:solidFill>
                <a:schemeClr val="tx1">
                  <a:lumMod val="75000"/>
                  <a:lumOff val="25000"/>
                </a:schemeClr>
              </a:solidFill>
              <a:ln w="349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Freeform 101"/>
            <p:cNvSpPr/>
            <p:nvPr/>
          </p:nvSpPr>
          <p:spPr>
            <a:xfrm>
              <a:off x="1323218" y="5811424"/>
              <a:ext cx="3651811" cy="567708"/>
            </a:xfrm>
            <a:custGeom>
              <a:avLst/>
              <a:gdLst>
                <a:gd name="connsiteX0" fmla="*/ 4979363 w 5005365"/>
                <a:gd name="connsiteY0" fmla="*/ 0 h 554707"/>
                <a:gd name="connsiteX1" fmla="*/ 5005365 w 5005365"/>
                <a:gd name="connsiteY1" fmla="*/ 60671 h 554707"/>
                <a:gd name="connsiteX2" fmla="*/ 4996698 w 5005365"/>
                <a:gd name="connsiteY2" fmla="*/ 117008 h 554707"/>
                <a:gd name="connsiteX3" fmla="*/ 4303314 w 5005365"/>
                <a:gd name="connsiteY3" fmla="*/ 195014 h 554707"/>
                <a:gd name="connsiteX4" fmla="*/ 3436584 w 5005365"/>
                <a:gd name="connsiteY4" fmla="*/ 450699 h 554707"/>
                <a:gd name="connsiteX5" fmla="*/ 3384580 w 5005365"/>
                <a:gd name="connsiteY5" fmla="*/ 455033 h 554707"/>
                <a:gd name="connsiteX6" fmla="*/ 1677122 w 5005365"/>
                <a:gd name="connsiteY6" fmla="*/ 329357 h 554707"/>
                <a:gd name="connsiteX7" fmla="*/ 0 w 5005365"/>
                <a:gd name="connsiteY7" fmla="*/ 554707 h 554707"/>
                <a:gd name="connsiteX8" fmla="*/ 13001 w 5005365"/>
                <a:gd name="connsiteY8" fmla="*/ 416030 h 554707"/>
                <a:gd name="connsiteX9" fmla="*/ 1659788 w 5005365"/>
                <a:gd name="connsiteY9" fmla="*/ 169012 h 554707"/>
                <a:gd name="connsiteX10" fmla="*/ 3384580 w 5005365"/>
                <a:gd name="connsiteY10" fmla="*/ 329357 h 554707"/>
                <a:gd name="connsiteX11" fmla="*/ 4372652 w 5005365"/>
                <a:gd name="connsiteY11" fmla="*/ 69338 h 554707"/>
                <a:gd name="connsiteX12" fmla="*/ 4979363 w 5005365"/>
                <a:gd name="connsiteY12" fmla="*/ 0 h 554707"/>
                <a:gd name="connsiteX0" fmla="*/ 4979363 w 5005365"/>
                <a:gd name="connsiteY0" fmla="*/ 0 h 554707"/>
                <a:gd name="connsiteX1" fmla="*/ 5005365 w 5005365"/>
                <a:gd name="connsiteY1" fmla="*/ 60671 h 554707"/>
                <a:gd name="connsiteX2" fmla="*/ 4996698 w 5005365"/>
                <a:gd name="connsiteY2" fmla="*/ 117008 h 554707"/>
                <a:gd name="connsiteX3" fmla="*/ 4303314 w 5005365"/>
                <a:gd name="connsiteY3" fmla="*/ 195014 h 554707"/>
                <a:gd name="connsiteX4" fmla="*/ 3384580 w 5005365"/>
                <a:gd name="connsiteY4" fmla="*/ 455033 h 554707"/>
                <a:gd name="connsiteX5" fmla="*/ 1677122 w 5005365"/>
                <a:gd name="connsiteY5" fmla="*/ 329357 h 554707"/>
                <a:gd name="connsiteX6" fmla="*/ 0 w 5005365"/>
                <a:gd name="connsiteY6" fmla="*/ 554707 h 554707"/>
                <a:gd name="connsiteX7" fmla="*/ 13001 w 5005365"/>
                <a:gd name="connsiteY7" fmla="*/ 416030 h 554707"/>
                <a:gd name="connsiteX8" fmla="*/ 1659788 w 5005365"/>
                <a:gd name="connsiteY8" fmla="*/ 169012 h 554707"/>
                <a:gd name="connsiteX9" fmla="*/ 3384580 w 5005365"/>
                <a:gd name="connsiteY9" fmla="*/ 329357 h 554707"/>
                <a:gd name="connsiteX10" fmla="*/ 4372652 w 5005365"/>
                <a:gd name="connsiteY10" fmla="*/ 69338 h 554707"/>
                <a:gd name="connsiteX11" fmla="*/ 4979363 w 5005365"/>
                <a:gd name="connsiteY11" fmla="*/ 0 h 554707"/>
                <a:gd name="connsiteX0" fmla="*/ 4979363 w 5005365"/>
                <a:gd name="connsiteY0" fmla="*/ 0 h 554707"/>
                <a:gd name="connsiteX1" fmla="*/ 5005365 w 5005365"/>
                <a:gd name="connsiteY1" fmla="*/ 60671 h 554707"/>
                <a:gd name="connsiteX2" fmla="*/ 4996698 w 5005365"/>
                <a:gd name="connsiteY2" fmla="*/ 117008 h 554707"/>
                <a:gd name="connsiteX3" fmla="*/ 4303314 w 5005365"/>
                <a:gd name="connsiteY3" fmla="*/ 195014 h 554707"/>
                <a:gd name="connsiteX4" fmla="*/ 3384580 w 5005365"/>
                <a:gd name="connsiteY4" fmla="*/ 455033 h 554707"/>
                <a:gd name="connsiteX5" fmla="*/ 1677122 w 5005365"/>
                <a:gd name="connsiteY5" fmla="*/ 329357 h 554707"/>
                <a:gd name="connsiteX6" fmla="*/ 0 w 5005365"/>
                <a:gd name="connsiteY6" fmla="*/ 554707 h 554707"/>
                <a:gd name="connsiteX7" fmla="*/ 13001 w 5005365"/>
                <a:gd name="connsiteY7" fmla="*/ 416030 h 554707"/>
                <a:gd name="connsiteX8" fmla="*/ 1659788 w 5005365"/>
                <a:gd name="connsiteY8" fmla="*/ 169012 h 554707"/>
                <a:gd name="connsiteX9" fmla="*/ 3384580 w 5005365"/>
                <a:gd name="connsiteY9" fmla="*/ 329357 h 554707"/>
                <a:gd name="connsiteX10" fmla="*/ 4372652 w 5005365"/>
                <a:gd name="connsiteY10" fmla="*/ 69338 h 554707"/>
                <a:gd name="connsiteX11" fmla="*/ 4979363 w 5005365"/>
                <a:gd name="connsiteY11" fmla="*/ 0 h 554707"/>
                <a:gd name="connsiteX0" fmla="*/ 4979363 w 5005365"/>
                <a:gd name="connsiteY0" fmla="*/ 0 h 554707"/>
                <a:gd name="connsiteX1" fmla="*/ 5005365 w 5005365"/>
                <a:gd name="connsiteY1" fmla="*/ 60671 h 554707"/>
                <a:gd name="connsiteX2" fmla="*/ 4996698 w 5005365"/>
                <a:gd name="connsiteY2" fmla="*/ 117008 h 554707"/>
                <a:gd name="connsiteX3" fmla="*/ 4311981 w 5005365"/>
                <a:gd name="connsiteY3" fmla="*/ 195014 h 554707"/>
                <a:gd name="connsiteX4" fmla="*/ 3384580 w 5005365"/>
                <a:gd name="connsiteY4" fmla="*/ 455033 h 554707"/>
                <a:gd name="connsiteX5" fmla="*/ 1677122 w 5005365"/>
                <a:gd name="connsiteY5" fmla="*/ 329357 h 554707"/>
                <a:gd name="connsiteX6" fmla="*/ 0 w 5005365"/>
                <a:gd name="connsiteY6" fmla="*/ 554707 h 554707"/>
                <a:gd name="connsiteX7" fmla="*/ 13001 w 5005365"/>
                <a:gd name="connsiteY7" fmla="*/ 416030 h 554707"/>
                <a:gd name="connsiteX8" fmla="*/ 1659788 w 5005365"/>
                <a:gd name="connsiteY8" fmla="*/ 169012 h 554707"/>
                <a:gd name="connsiteX9" fmla="*/ 3384580 w 5005365"/>
                <a:gd name="connsiteY9" fmla="*/ 329357 h 554707"/>
                <a:gd name="connsiteX10" fmla="*/ 4372652 w 5005365"/>
                <a:gd name="connsiteY10" fmla="*/ 69338 h 554707"/>
                <a:gd name="connsiteX11" fmla="*/ 4979363 w 5005365"/>
                <a:gd name="connsiteY11" fmla="*/ 0 h 554707"/>
                <a:gd name="connsiteX0" fmla="*/ 4979363 w 5005365"/>
                <a:gd name="connsiteY0" fmla="*/ 0 h 554707"/>
                <a:gd name="connsiteX1" fmla="*/ 5005365 w 5005365"/>
                <a:gd name="connsiteY1" fmla="*/ 60671 h 554707"/>
                <a:gd name="connsiteX2" fmla="*/ 4996698 w 5005365"/>
                <a:gd name="connsiteY2" fmla="*/ 117008 h 554707"/>
                <a:gd name="connsiteX3" fmla="*/ 4311981 w 5005365"/>
                <a:gd name="connsiteY3" fmla="*/ 195014 h 554707"/>
                <a:gd name="connsiteX4" fmla="*/ 3384580 w 5005365"/>
                <a:gd name="connsiteY4" fmla="*/ 455033 h 554707"/>
                <a:gd name="connsiteX5" fmla="*/ 1677122 w 5005365"/>
                <a:gd name="connsiteY5" fmla="*/ 329357 h 554707"/>
                <a:gd name="connsiteX6" fmla="*/ 0 w 5005365"/>
                <a:gd name="connsiteY6" fmla="*/ 554707 h 554707"/>
                <a:gd name="connsiteX7" fmla="*/ 13001 w 5005365"/>
                <a:gd name="connsiteY7" fmla="*/ 416030 h 554707"/>
                <a:gd name="connsiteX8" fmla="*/ 1659788 w 5005365"/>
                <a:gd name="connsiteY8" fmla="*/ 169012 h 554707"/>
                <a:gd name="connsiteX9" fmla="*/ 3384580 w 5005365"/>
                <a:gd name="connsiteY9" fmla="*/ 329357 h 554707"/>
                <a:gd name="connsiteX10" fmla="*/ 4372652 w 5005365"/>
                <a:gd name="connsiteY10" fmla="*/ 69338 h 554707"/>
                <a:gd name="connsiteX11" fmla="*/ 4979363 w 5005365"/>
                <a:gd name="connsiteY11" fmla="*/ 0 h 554707"/>
                <a:gd name="connsiteX0" fmla="*/ 4979363 w 5005365"/>
                <a:gd name="connsiteY0" fmla="*/ 0 h 554707"/>
                <a:gd name="connsiteX1" fmla="*/ 5005365 w 5005365"/>
                <a:gd name="connsiteY1" fmla="*/ 60671 h 554707"/>
                <a:gd name="connsiteX2" fmla="*/ 4996698 w 5005365"/>
                <a:gd name="connsiteY2" fmla="*/ 117008 h 554707"/>
                <a:gd name="connsiteX3" fmla="*/ 4346650 w 5005365"/>
                <a:gd name="connsiteY3" fmla="*/ 212348 h 554707"/>
                <a:gd name="connsiteX4" fmla="*/ 3384580 w 5005365"/>
                <a:gd name="connsiteY4" fmla="*/ 455033 h 554707"/>
                <a:gd name="connsiteX5" fmla="*/ 1677122 w 5005365"/>
                <a:gd name="connsiteY5" fmla="*/ 329357 h 554707"/>
                <a:gd name="connsiteX6" fmla="*/ 0 w 5005365"/>
                <a:gd name="connsiteY6" fmla="*/ 554707 h 554707"/>
                <a:gd name="connsiteX7" fmla="*/ 13001 w 5005365"/>
                <a:gd name="connsiteY7" fmla="*/ 416030 h 554707"/>
                <a:gd name="connsiteX8" fmla="*/ 1659788 w 5005365"/>
                <a:gd name="connsiteY8" fmla="*/ 169012 h 554707"/>
                <a:gd name="connsiteX9" fmla="*/ 3384580 w 5005365"/>
                <a:gd name="connsiteY9" fmla="*/ 329357 h 554707"/>
                <a:gd name="connsiteX10" fmla="*/ 4372652 w 5005365"/>
                <a:gd name="connsiteY10" fmla="*/ 69338 h 554707"/>
                <a:gd name="connsiteX11" fmla="*/ 4979363 w 5005365"/>
                <a:gd name="connsiteY11" fmla="*/ 0 h 554707"/>
                <a:gd name="connsiteX0" fmla="*/ 4979363 w 5005365"/>
                <a:gd name="connsiteY0" fmla="*/ 0 h 567708"/>
                <a:gd name="connsiteX1" fmla="*/ 5005365 w 5005365"/>
                <a:gd name="connsiteY1" fmla="*/ 73672 h 567708"/>
                <a:gd name="connsiteX2" fmla="*/ 4996698 w 5005365"/>
                <a:gd name="connsiteY2" fmla="*/ 130009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4580 w 5005365"/>
                <a:gd name="connsiteY9" fmla="*/ 342358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4580 w 5005365"/>
                <a:gd name="connsiteY9" fmla="*/ 342358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4580 w 5005365"/>
                <a:gd name="connsiteY9" fmla="*/ 342358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4580 w 5005365"/>
                <a:gd name="connsiteY9" fmla="*/ 342358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4580 w 5005365"/>
                <a:gd name="connsiteY9" fmla="*/ 342358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7122 w 5005365"/>
                <a:gd name="connsiteY5" fmla="*/ 342358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2788 w 5005365"/>
                <a:gd name="connsiteY5" fmla="*/ 333691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2652 w 5005365"/>
                <a:gd name="connsiteY10" fmla="*/ 82339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46650 w 5005365"/>
                <a:gd name="connsiteY3" fmla="*/ 225349 h 567708"/>
                <a:gd name="connsiteX4" fmla="*/ 3384580 w 5005365"/>
                <a:gd name="connsiteY4" fmla="*/ 468034 h 567708"/>
                <a:gd name="connsiteX5" fmla="*/ 1672788 w 5005365"/>
                <a:gd name="connsiteY5" fmla="*/ 333691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6986 w 5005365"/>
                <a:gd name="connsiteY10" fmla="*/ 47670 h 567708"/>
                <a:gd name="connsiteX11" fmla="*/ 4979363 w 5005365"/>
                <a:gd name="connsiteY11" fmla="*/ 0 h 567708"/>
                <a:gd name="connsiteX0" fmla="*/ 4979363 w 5005365"/>
                <a:gd name="connsiteY0" fmla="*/ 0 h 567708"/>
                <a:gd name="connsiteX1" fmla="*/ 5005365 w 5005365"/>
                <a:gd name="connsiteY1" fmla="*/ 73672 h 567708"/>
                <a:gd name="connsiteX2" fmla="*/ 4996698 w 5005365"/>
                <a:gd name="connsiteY2" fmla="*/ 134343 h 567708"/>
                <a:gd name="connsiteX3" fmla="*/ 4350984 w 5005365"/>
                <a:gd name="connsiteY3" fmla="*/ 190680 h 567708"/>
                <a:gd name="connsiteX4" fmla="*/ 3384580 w 5005365"/>
                <a:gd name="connsiteY4" fmla="*/ 468034 h 567708"/>
                <a:gd name="connsiteX5" fmla="*/ 1672788 w 5005365"/>
                <a:gd name="connsiteY5" fmla="*/ 333691 h 567708"/>
                <a:gd name="connsiteX6" fmla="*/ 0 w 5005365"/>
                <a:gd name="connsiteY6" fmla="*/ 567708 h 567708"/>
                <a:gd name="connsiteX7" fmla="*/ 13001 w 5005365"/>
                <a:gd name="connsiteY7" fmla="*/ 429031 h 567708"/>
                <a:gd name="connsiteX8" fmla="*/ 1659788 w 5005365"/>
                <a:gd name="connsiteY8" fmla="*/ 182013 h 567708"/>
                <a:gd name="connsiteX9" fmla="*/ 3388914 w 5005365"/>
                <a:gd name="connsiteY9" fmla="*/ 325024 h 567708"/>
                <a:gd name="connsiteX10" fmla="*/ 4376986 w 5005365"/>
                <a:gd name="connsiteY10" fmla="*/ 47670 h 567708"/>
                <a:gd name="connsiteX11" fmla="*/ 4979363 w 5005365"/>
                <a:gd name="connsiteY11" fmla="*/ 0 h 567708"/>
                <a:gd name="connsiteX0" fmla="*/ 4996697 w 5005365"/>
                <a:gd name="connsiteY0" fmla="*/ 0 h 559040"/>
                <a:gd name="connsiteX1" fmla="*/ 5005365 w 5005365"/>
                <a:gd name="connsiteY1" fmla="*/ 65004 h 559040"/>
                <a:gd name="connsiteX2" fmla="*/ 4996698 w 5005365"/>
                <a:gd name="connsiteY2" fmla="*/ 125675 h 559040"/>
                <a:gd name="connsiteX3" fmla="*/ 4350984 w 5005365"/>
                <a:gd name="connsiteY3" fmla="*/ 182012 h 559040"/>
                <a:gd name="connsiteX4" fmla="*/ 3384580 w 5005365"/>
                <a:gd name="connsiteY4" fmla="*/ 459366 h 559040"/>
                <a:gd name="connsiteX5" fmla="*/ 1672788 w 5005365"/>
                <a:gd name="connsiteY5" fmla="*/ 325023 h 559040"/>
                <a:gd name="connsiteX6" fmla="*/ 0 w 5005365"/>
                <a:gd name="connsiteY6" fmla="*/ 559040 h 559040"/>
                <a:gd name="connsiteX7" fmla="*/ 13001 w 5005365"/>
                <a:gd name="connsiteY7" fmla="*/ 420363 h 559040"/>
                <a:gd name="connsiteX8" fmla="*/ 1659788 w 5005365"/>
                <a:gd name="connsiteY8" fmla="*/ 173345 h 559040"/>
                <a:gd name="connsiteX9" fmla="*/ 3388914 w 5005365"/>
                <a:gd name="connsiteY9" fmla="*/ 316356 h 559040"/>
                <a:gd name="connsiteX10" fmla="*/ 4376986 w 5005365"/>
                <a:gd name="connsiteY10" fmla="*/ 39002 h 559040"/>
                <a:gd name="connsiteX11" fmla="*/ 4996697 w 5005365"/>
                <a:gd name="connsiteY11" fmla="*/ 0 h 559040"/>
                <a:gd name="connsiteX0" fmla="*/ 4996697 w 5014033"/>
                <a:gd name="connsiteY0" fmla="*/ 0 h 559040"/>
                <a:gd name="connsiteX1" fmla="*/ 5014033 w 5014033"/>
                <a:gd name="connsiteY1" fmla="*/ 65004 h 559040"/>
                <a:gd name="connsiteX2" fmla="*/ 4996698 w 5014033"/>
                <a:gd name="connsiteY2" fmla="*/ 125675 h 559040"/>
                <a:gd name="connsiteX3" fmla="*/ 4350984 w 5014033"/>
                <a:gd name="connsiteY3" fmla="*/ 182012 h 559040"/>
                <a:gd name="connsiteX4" fmla="*/ 3384580 w 5014033"/>
                <a:gd name="connsiteY4" fmla="*/ 459366 h 559040"/>
                <a:gd name="connsiteX5" fmla="*/ 1672788 w 5014033"/>
                <a:gd name="connsiteY5" fmla="*/ 325023 h 559040"/>
                <a:gd name="connsiteX6" fmla="*/ 0 w 5014033"/>
                <a:gd name="connsiteY6" fmla="*/ 559040 h 559040"/>
                <a:gd name="connsiteX7" fmla="*/ 13001 w 5014033"/>
                <a:gd name="connsiteY7" fmla="*/ 420363 h 559040"/>
                <a:gd name="connsiteX8" fmla="*/ 1659788 w 5014033"/>
                <a:gd name="connsiteY8" fmla="*/ 173345 h 559040"/>
                <a:gd name="connsiteX9" fmla="*/ 3388914 w 5014033"/>
                <a:gd name="connsiteY9" fmla="*/ 316356 h 559040"/>
                <a:gd name="connsiteX10" fmla="*/ 4376986 w 5014033"/>
                <a:gd name="connsiteY10" fmla="*/ 39002 h 559040"/>
                <a:gd name="connsiteX11" fmla="*/ 4996697 w 5014033"/>
                <a:gd name="connsiteY11" fmla="*/ 0 h 559040"/>
                <a:gd name="connsiteX0" fmla="*/ 4996697 w 5014033"/>
                <a:gd name="connsiteY0" fmla="*/ 0 h 559040"/>
                <a:gd name="connsiteX1" fmla="*/ 5014033 w 5014033"/>
                <a:gd name="connsiteY1" fmla="*/ 65004 h 559040"/>
                <a:gd name="connsiteX2" fmla="*/ 5001032 w 5014033"/>
                <a:gd name="connsiteY2" fmla="*/ 125675 h 559040"/>
                <a:gd name="connsiteX3" fmla="*/ 4350984 w 5014033"/>
                <a:gd name="connsiteY3" fmla="*/ 182012 h 559040"/>
                <a:gd name="connsiteX4" fmla="*/ 3384580 w 5014033"/>
                <a:gd name="connsiteY4" fmla="*/ 459366 h 559040"/>
                <a:gd name="connsiteX5" fmla="*/ 1672788 w 5014033"/>
                <a:gd name="connsiteY5" fmla="*/ 325023 h 559040"/>
                <a:gd name="connsiteX6" fmla="*/ 0 w 5014033"/>
                <a:gd name="connsiteY6" fmla="*/ 559040 h 559040"/>
                <a:gd name="connsiteX7" fmla="*/ 13001 w 5014033"/>
                <a:gd name="connsiteY7" fmla="*/ 420363 h 559040"/>
                <a:gd name="connsiteX8" fmla="*/ 1659788 w 5014033"/>
                <a:gd name="connsiteY8" fmla="*/ 173345 h 559040"/>
                <a:gd name="connsiteX9" fmla="*/ 3388914 w 5014033"/>
                <a:gd name="connsiteY9" fmla="*/ 316356 h 559040"/>
                <a:gd name="connsiteX10" fmla="*/ 4376986 w 5014033"/>
                <a:gd name="connsiteY10" fmla="*/ 39002 h 559040"/>
                <a:gd name="connsiteX11" fmla="*/ 4996697 w 5014033"/>
                <a:gd name="connsiteY11" fmla="*/ 0 h 559040"/>
                <a:gd name="connsiteX0" fmla="*/ 4979363 w 5014033"/>
                <a:gd name="connsiteY0" fmla="*/ 0 h 550373"/>
                <a:gd name="connsiteX1" fmla="*/ 5014033 w 5014033"/>
                <a:gd name="connsiteY1" fmla="*/ 56337 h 550373"/>
                <a:gd name="connsiteX2" fmla="*/ 5001032 w 5014033"/>
                <a:gd name="connsiteY2" fmla="*/ 117008 h 550373"/>
                <a:gd name="connsiteX3" fmla="*/ 4350984 w 5014033"/>
                <a:gd name="connsiteY3" fmla="*/ 173345 h 550373"/>
                <a:gd name="connsiteX4" fmla="*/ 3384580 w 5014033"/>
                <a:gd name="connsiteY4" fmla="*/ 450699 h 550373"/>
                <a:gd name="connsiteX5" fmla="*/ 1672788 w 5014033"/>
                <a:gd name="connsiteY5" fmla="*/ 316356 h 550373"/>
                <a:gd name="connsiteX6" fmla="*/ 0 w 5014033"/>
                <a:gd name="connsiteY6" fmla="*/ 550373 h 550373"/>
                <a:gd name="connsiteX7" fmla="*/ 13001 w 5014033"/>
                <a:gd name="connsiteY7" fmla="*/ 411696 h 550373"/>
                <a:gd name="connsiteX8" fmla="*/ 1659788 w 5014033"/>
                <a:gd name="connsiteY8" fmla="*/ 164678 h 550373"/>
                <a:gd name="connsiteX9" fmla="*/ 3388914 w 5014033"/>
                <a:gd name="connsiteY9" fmla="*/ 307689 h 550373"/>
                <a:gd name="connsiteX10" fmla="*/ 4376986 w 5014033"/>
                <a:gd name="connsiteY10" fmla="*/ 30335 h 550373"/>
                <a:gd name="connsiteX11" fmla="*/ 4979363 w 5014033"/>
                <a:gd name="connsiteY11" fmla="*/ 0 h 550373"/>
                <a:gd name="connsiteX0" fmla="*/ 4979363 w 5014033"/>
                <a:gd name="connsiteY0" fmla="*/ 0 h 567708"/>
                <a:gd name="connsiteX1" fmla="*/ 5014033 w 5014033"/>
                <a:gd name="connsiteY1" fmla="*/ 73672 h 567708"/>
                <a:gd name="connsiteX2" fmla="*/ 5001032 w 5014033"/>
                <a:gd name="connsiteY2" fmla="*/ 134343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1032 w 5014033"/>
                <a:gd name="connsiteY2" fmla="*/ 134343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1032 w 5014033"/>
                <a:gd name="connsiteY2" fmla="*/ 134343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1032 w 5014033"/>
                <a:gd name="connsiteY2" fmla="*/ 134343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9699 w 5014033"/>
                <a:gd name="connsiteY2" fmla="*/ 130010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1031 w 5014033"/>
                <a:gd name="connsiteY2" fmla="*/ 130010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5009699 w 5014033"/>
                <a:gd name="connsiteY2" fmla="*/ 125676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4996698 w 5014033"/>
                <a:gd name="connsiteY2" fmla="*/ 130009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8914 w 5014033"/>
                <a:gd name="connsiteY9" fmla="*/ 325024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4996698 w 5014033"/>
                <a:gd name="connsiteY2" fmla="*/ 130009 h 567708"/>
                <a:gd name="connsiteX3" fmla="*/ 4350984 w 5014033"/>
                <a:gd name="connsiteY3" fmla="*/ 190680 h 567708"/>
                <a:gd name="connsiteX4" fmla="*/ 3384580 w 5014033"/>
                <a:gd name="connsiteY4" fmla="*/ 468034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2678 w 5014033"/>
                <a:gd name="connsiteY9" fmla="*/ 284543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4996698 w 5014033"/>
                <a:gd name="connsiteY2" fmla="*/ 130009 h 567708"/>
                <a:gd name="connsiteX3" fmla="*/ 4350984 w 5014033"/>
                <a:gd name="connsiteY3" fmla="*/ 190680 h 567708"/>
                <a:gd name="connsiteX4" fmla="*/ 3390816 w 5014033"/>
                <a:gd name="connsiteY4" fmla="*/ 434697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2678 w 5014033"/>
                <a:gd name="connsiteY9" fmla="*/ 284543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4996698 w 5014033"/>
                <a:gd name="connsiteY2" fmla="*/ 130009 h 567708"/>
                <a:gd name="connsiteX3" fmla="*/ 4350984 w 5014033"/>
                <a:gd name="connsiteY3" fmla="*/ 190680 h 567708"/>
                <a:gd name="connsiteX4" fmla="*/ 3390816 w 5014033"/>
                <a:gd name="connsiteY4" fmla="*/ 434697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2678 w 5014033"/>
                <a:gd name="connsiteY9" fmla="*/ 265493 h 567708"/>
                <a:gd name="connsiteX10" fmla="*/ 4376986 w 5014033"/>
                <a:gd name="connsiteY10" fmla="*/ 47670 h 567708"/>
                <a:gd name="connsiteX11" fmla="*/ 4979363 w 5014033"/>
                <a:gd name="connsiteY11" fmla="*/ 0 h 567708"/>
                <a:gd name="connsiteX0" fmla="*/ 4979363 w 5014033"/>
                <a:gd name="connsiteY0" fmla="*/ 0 h 567708"/>
                <a:gd name="connsiteX1" fmla="*/ 5014033 w 5014033"/>
                <a:gd name="connsiteY1" fmla="*/ 73672 h 567708"/>
                <a:gd name="connsiteX2" fmla="*/ 4996698 w 5014033"/>
                <a:gd name="connsiteY2" fmla="*/ 130009 h 567708"/>
                <a:gd name="connsiteX3" fmla="*/ 4350984 w 5014033"/>
                <a:gd name="connsiteY3" fmla="*/ 190680 h 567708"/>
                <a:gd name="connsiteX4" fmla="*/ 3397051 w 5014033"/>
                <a:gd name="connsiteY4" fmla="*/ 410885 h 567708"/>
                <a:gd name="connsiteX5" fmla="*/ 1672788 w 5014033"/>
                <a:gd name="connsiteY5" fmla="*/ 333691 h 567708"/>
                <a:gd name="connsiteX6" fmla="*/ 0 w 5014033"/>
                <a:gd name="connsiteY6" fmla="*/ 567708 h 567708"/>
                <a:gd name="connsiteX7" fmla="*/ 13001 w 5014033"/>
                <a:gd name="connsiteY7" fmla="*/ 429031 h 567708"/>
                <a:gd name="connsiteX8" fmla="*/ 1659788 w 5014033"/>
                <a:gd name="connsiteY8" fmla="*/ 182013 h 567708"/>
                <a:gd name="connsiteX9" fmla="*/ 3382678 w 5014033"/>
                <a:gd name="connsiteY9" fmla="*/ 265493 h 567708"/>
                <a:gd name="connsiteX10" fmla="*/ 4376986 w 5014033"/>
                <a:gd name="connsiteY10" fmla="*/ 47670 h 567708"/>
                <a:gd name="connsiteX11" fmla="*/ 4979363 w 5014033"/>
                <a:gd name="connsiteY11" fmla="*/ 0 h 56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4033" h="567708">
                  <a:moveTo>
                    <a:pt x="4979363" y="0"/>
                  </a:moveTo>
                  <a:cubicBezTo>
                    <a:pt x="4999588" y="20224"/>
                    <a:pt x="5006810" y="27446"/>
                    <a:pt x="5014033" y="73672"/>
                  </a:cubicBezTo>
                  <a:lnTo>
                    <a:pt x="4996698" y="130009"/>
                  </a:lnTo>
                  <a:lnTo>
                    <a:pt x="4350984" y="190680"/>
                  </a:lnTo>
                  <a:cubicBezTo>
                    <a:pt x="4062074" y="234017"/>
                    <a:pt x="3843417" y="387050"/>
                    <a:pt x="3397051" y="410885"/>
                  </a:cubicBezTo>
                  <a:cubicBezTo>
                    <a:pt x="2950685" y="434720"/>
                    <a:pt x="2241941" y="249907"/>
                    <a:pt x="1672788" y="333691"/>
                  </a:cubicBezTo>
                  <a:lnTo>
                    <a:pt x="0" y="567708"/>
                  </a:lnTo>
                  <a:lnTo>
                    <a:pt x="13001" y="429031"/>
                  </a:lnTo>
                  <a:lnTo>
                    <a:pt x="1659788" y="182013"/>
                  </a:lnTo>
                  <a:cubicBezTo>
                    <a:pt x="2218829" y="99674"/>
                    <a:pt x="2806303" y="217823"/>
                    <a:pt x="3382678" y="265493"/>
                  </a:cubicBezTo>
                  <a:cubicBezTo>
                    <a:pt x="3599360" y="265493"/>
                    <a:pt x="4051963" y="99673"/>
                    <a:pt x="4376986" y="47670"/>
                  </a:cubicBezTo>
                  <a:lnTo>
                    <a:pt x="4979363" y="0"/>
                  </a:lnTo>
                  <a:close/>
                </a:path>
              </a:pathLst>
            </a:custGeom>
            <a:solidFill>
              <a:srgbClr val="977684"/>
            </a:solidFill>
            <a:ln w="28575">
              <a:solidFill>
                <a:srgbClr val="836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p:cNvSpPr/>
          <p:nvPr/>
        </p:nvSpPr>
        <p:spPr>
          <a:xfrm>
            <a:off x="11668075" y="4590167"/>
            <a:ext cx="2407326" cy="587853"/>
          </a:xfrm>
          <a:prstGeom prst="rect">
            <a:avLst/>
          </a:prstGeom>
        </p:spPr>
        <p:txBody>
          <a:bodyPr wrap="none" lIns="109728" tIns="54864" rIns="109728" bIns="54864">
            <a:spAutoFit/>
          </a:bodyPr>
          <a:lstStyle/>
          <a:p>
            <a:pPr defTabSz="1097280">
              <a:buClrTx/>
              <a:defRPr/>
            </a:pPr>
            <a:r>
              <a:rPr lang="en-US" sz="3100" spc="144" dirty="0">
                <a:solidFill>
                  <a:srgbClr val="ACE7FA"/>
                </a:solidFill>
                <a:latin typeface="Times New Roman" panose="02020603050405020304" pitchFamily="18" charset="0"/>
                <a:cs typeface="Times New Roman" panose="02020603050405020304" pitchFamily="18" charset="0"/>
              </a:rPr>
              <a:t>CO</a:t>
            </a:r>
            <a:r>
              <a:rPr lang="en-US" sz="3100" spc="144" baseline="-25000" dirty="0">
                <a:solidFill>
                  <a:srgbClr val="ACE7FA"/>
                </a:solidFill>
                <a:latin typeface="Times New Roman" panose="02020603050405020304" pitchFamily="18" charset="0"/>
                <a:cs typeface="Times New Roman" panose="02020603050405020304" pitchFamily="18" charset="0"/>
              </a:rPr>
              <a:t>2</a:t>
            </a:r>
            <a:r>
              <a:rPr lang="en-US" sz="3100" spc="144" dirty="0">
                <a:solidFill>
                  <a:srgbClr val="ACE7FA"/>
                </a:solidFill>
                <a:latin typeface="Times New Roman" panose="02020603050405020304" pitchFamily="18" charset="0"/>
                <a:cs typeface="Times New Roman" panose="02020603050405020304" pitchFamily="18" charset="0"/>
              </a:rPr>
              <a:t> + 2H</a:t>
            </a:r>
            <a:r>
              <a:rPr lang="en-US" sz="3100" spc="144" baseline="-25000" dirty="0">
                <a:solidFill>
                  <a:srgbClr val="ACE7FA"/>
                </a:solidFill>
                <a:latin typeface="Times New Roman" panose="02020603050405020304" pitchFamily="18" charset="0"/>
                <a:cs typeface="Times New Roman" panose="02020603050405020304" pitchFamily="18" charset="0"/>
              </a:rPr>
              <a:t>2</a:t>
            </a:r>
            <a:r>
              <a:rPr lang="en-US" sz="3100" spc="144" dirty="0">
                <a:solidFill>
                  <a:srgbClr val="ACE7FA"/>
                </a:solidFill>
                <a:latin typeface="Times New Roman" panose="02020603050405020304" pitchFamily="18" charset="0"/>
                <a:cs typeface="Times New Roman" panose="02020603050405020304" pitchFamily="18" charset="0"/>
              </a:rPr>
              <a:t>O</a:t>
            </a:r>
            <a:endParaRPr lang="en-US" sz="3100" dirty="0">
              <a:solidFill>
                <a:srgbClr val="ACE7FA"/>
              </a:solidFill>
            </a:endParaRPr>
          </a:p>
        </p:txBody>
      </p:sp>
      <p:cxnSp>
        <p:nvCxnSpPr>
          <p:cNvPr id="121" name="Straight Connector 120"/>
          <p:cNvCxnSpPr/>
          <p:nvPr/>
        </p:nvCxnSpPr>
        <p:spPr>
          <a:xfrm>
            <a:off x="11668075" y="4575582"/>
            <a:ext cx="2241336" cy="0"/>
          </a:xfrm>
          <a:prstGeom prst="line">
            <a:avLst/>
          </a:prstGeom>
          <a:ln w="50800">
            <a:solidFill>
              <a:srgbClr val="ACE7FA"/>
            </a:solidFill>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11929942" y="1747612"/>
            <a:ext cx="378652" cy="2755957"/>
          </a:xfrm>
          <a:custGeom>
            <a:avLst/>
            <a:gdLst>
              <a:gd name="connsiteX0" fmla="*/ 0 w 287079"/>
              <a:gd name="connsiteY0" fmla="*/ 0 h 1977656"/>
              <a:gd name="connsiteX1" fmla="*/ 148856 w 287079"/>
              <a:gd name="connsiteY1" fmla="*/ 138224 h 1977656"/>
              <a:gd name="connsiteX2" fmla="*/ 148856 w 287079"/>
              <a:gd name="connsiteY2" fmla="*/ 754912 h 1977656"/>
              <a:gd name="connsiteX3" fmla="*/ 287079 w 287079"/>
              <a:gd name="connsiteY3" fmla="*/ 871870 h 1977656"/>
              <a:gd name="connsiteX4" fmla="*/ 170121 w 287079"/>
              <a:gd name="connsiteY4" fmla="*/ 988828 h 1977656"/>
              <a:gd name="connsiteX5" fmla="*/ 148856 w 287079"/>
              <a:gd name="connsiteY5" fmla="*/ 1871331 h 1977656"/>
              <a:gd name="connsiteX6" fmla="*/ 31897 w 287079"/>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70121 w 315543"/>
              <a:gd name="connsiteY4" fmla="*/ 988828 h 1977656"/>
              <a:gd name="connsiteX5" fmla="*/ 148856 w 315543"/>
              <a:gd name="connsiteY5" fmla="*/ 1871331 h 1977656"/>
              <a:gd name="connsiteX6" fmla="*/ 31897 w 315543"/>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52331 w 315543"/>
              <a:gd name="connsiteY4" fmla="*/ 1004580 h 1977656"/>
              <a:gd name="connsiteX5" fmla="*/ 148856 w 315543"/>
              <a:gd name="connsiteY5" fmla="*/ 1871331 h 1977656"/>
              <a:gd name="connsiteX6" fmla="*/ 31897 w 315543"/>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52331 w 315543"/>
              <a:gd name="connsiteY4" fmla="*/ 1004580 h 1977656"/>
              <a:gd name="connsiteX5" fmla="*/ 152414 w 315543"/>
              <a:gd name="connsiteY5" fmla="*/ 1868181 h 1977656"/>
              <a:gd name="connsiteX6" fmla="*/ 31897 w 315543"/>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52331 w 315543"/>
              <a:gd name="connsiteY4" fmla="*/ 1029783 h 1977656"/>
              <a:gd name="connsiteX5" fmla="*/ 152414 w 315543"/>
              <a:gd name="connsiteY5" fmla="*/ 1868181 h 1977656"/>
              <a:gd name="connsiteX6" fmla="*/ 31897 w 315543"/>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52331 w 315543"/>
              <a:gd name="connsiteY4" fmla="*/ 1029783 h 1977656"/>
              <a:gd name="connsiteX5" fmla="*/ 152414 w 315543"/>
              <a:gd name="connsiteY5" fmla="*/ 1868181 h 1977656"/>
              <a:gd name="connsiteX6" fmla="*/ 21223 w 315543"/>
              <a:gd name="connsiteY6" fmla="*/ 1977656 h 1977656"/>
              <a:gd name="connsiteX0" fmla="*/ 0 w 315543"/>
              <a:gd name="connsiteY0" fmla="*/ 0 h 1977656"/>
              <a:gd name="connsiteX1" fmla="*/ 148856 w 315543"/>
              <a:gd name="connsiteY1" fmla="*/ 138224 h 1977656"/>
              <a:gd name="connsiteX2" fmla="*/ 148856 w 315543"/>
              <a:gd name="connsiteY2" fmla="*/ 754912 h 1977656"/>
              <a:gd name="connsiteX3" fmla="*/ 315543 w 315543"/>
              <a:gd name="connsiteY3" fmla="*/ 884471 h 1977656"/>
              <a:gd name="connsiteX4" fmla="*/ 152331 w 315543"/>
              <a:gd name="connsiteY4" fmla="*/ 1029783 h 1977656"/>
              <a:gd name="connsiteX5" fmla="*/ 152414 w 315543"/>
              <a:gd name="connsiteY5" fmla="*/ 1852429 h 1977656"/>
              <a:gd name="connsiteX6" fmla="*/ 21223 w 315543"/>
              <a:gd name="connsiteY6" fmla="*/ 1977656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543" h="1977656">
                <a:moveTo>
                  <a:pt x="0" y="0"/>
                </a:moveTo>
                <a:lnTo>
                  <a:pt x="148856" y="138224"/>
                </a:lnTo>
                <a:lnTo>
                  <a:pt x="148856" y="754912"/>
                </a:lnTo>
                <a:lnTo>
                  <a:pt x="315543" y="884471"/>
                </a:lnTo>
                <a:lnTo>
                  <a:pt x="152331" y="1029783"/>
                </a:lnTo>
                <a:cubicBezTo>
                  <a:pt x="151173" y="1318700"/>
                  <a:pt x="153572" y="1563512"/>
                  <a:pt x="152414" y="1852429"/>
                </a:cubicBezTo>
                <a:lnTo>
                  <a:pt x="21223" y="1977656"/>
                </a:lnTo>
              </a:path>
            </a:pathLst>
          </a:custGeom>
          <a:noFill/>
          <a:ln w="63500">
            <a:solidFill>
              <a:srgbClr val="FFCE33"/>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solidFill>
                <a:srgbClr val="EDFF93"/>
              </a:solidFill>
            </a:endParaRPr>
          </a:p>
        </p:txBody>
      </p:sp>
      <p:sp>
        <p:nvSpPr>
          <p:cNvPr id="122" name="TextBox 121"/>
          <p:cNvSpPr txBox="1"/>
          <p:nvPr/>
        </p:nvSpPr>
        <p:spPr>
          <a:xfrm>
            <a:off x="2871826" y="159489"/>
            <a:ext cx="9399048" cy="772519"/>
          </a:xfrm>
          <a:prstGeom prst="rect">
            <a:avLst/>
          </a:prstGeom>
          <a:noFill/>
        </p:spPr>
        <p:txBody>
          <a:bodyPr wrap="none" lIns="109728" tIns="54864" rIns="109728" bIns="54864" rtlCol="0">
            <a:spAutoFit/>
          </a:bodyPr>
          <a:lstStyle/>
          <a:p>
            <a:pPr lvl="0"/>
            <a:r>
              <a:rPr lang="en-US" sz="4300" spc="144" dirty="0">
                <a:solidFill>
                  <a:srgbClr val="00FF00"/>
                </a:solidFill>
                <a:latin typeface="Times New Roman" panose="02020603050405020304" pitchFamily="18" charset="0"/>
                <a:cs typeface="Times New Roman" panose="02020603050405020304" pitchFamily="18" charset="0"/>
              </a:rPr>
              <a:t>CH</a:t>
            </a:r>
            <a:r>
              <a:rPr lang="en-US" sz="4300" spc="144" baseline="-25000" dirty="0">
                <a:solidFill>
                  <a:srgbClr val="00FF00"/>
                </a:solidFill>
                <a:latin typeface="Times New Roman" panose="02020603050405020304" pitchFamily="18" charset="0"/>
                <a:cs typeface="Times New Roman" panose="02020603050405020304" pitchFamily="18" charset="0"/>
              </a:rPr>
              <a:t>4</a:t>
            </a:r>
            <a:r>
              <a:rPr lang="en-US" sz="3200" spc="144" dirty="0">
                <a:solidFill>
                  <a:srgbClr val="00FF00"/>
                </a:solidFill>
                <a:latin typeface="Times New Roman" panose="02020603050405020304" pitchFamily="18" charset="0"/>
                <a:cs typeface="Times New Roman" panose="02020603050405020304" pitchFamily="18" charset="0"/>
              </a:rPr>
              <a:t>(</a:t>
            </a:r>
            <a:r>
              <a:rPr lang="en-US" sz="3200" i="1" spc="144" dirty="0">
                <a:solidFill>
                  <a:srgbClr val="00FF00"/>
                </a:solidFill>
                <a:latin typeface="Times New Roman" panose="02020603050405020304" pitchFamily="18" charset="0"/>
                <a:cs typeface="Times New Roman" panose="02020603050405020304" pitchFamily="18" charset="0"/>
              </a:rPr>
              <a:t>g</a:t>
            </a:r>
            <a:r>
              <a:rPr lang="en-US" sz="3200" spc="144" dirty="0">
                <a:solidFill>
                  <a:srgbClr val="00FF00"/>
                </a:solidFill>
                <a:latin typeface="Times New Roman" panose="02020603050405020304" pitchFamily="18" charset="0"/>
                <a:cs typeface="Times New Roman" panose="02020603050405020304" pitchFamily="18" charset="0"/>
              </a:rPr>
              <a:t>)</a:t>
            </a:r>
            <a:r>
              <a:rPr lang="en-US" sz="4300" spc="144" dirty="0">
                <a:solidFill>
                  <a:srgbClr val="00FF00"/>
                </a:solidFill>
                <a:latin typeface="Times New Roman" panose="02020603050405020304" pitchFamily="18" charset="0"/>
                <a:cs typeface="Times New Roman" panose="02020603050405020304" pitchFamily="18" charset="0"/>
              </a:rPr>
              <a:t> +  2O</a:t>
            </a:r>
            <a:r>
              <a:rPr lang="en-US" sz="4300" spc="144" baseline="-25000" dirty="0">
                <a:solidFill>
                  <a:srgbClr val="00FF00"/>
                </a:solidFill>
                <a:latin typeface="Times New Roman" panose="02020603050405020304" pitchFamily="18" charset="0"/>
                <a:cs typeface="Times New Roman" panose="02020603050405020304" pitchFamily="18" charset="0"/>
              </a:rPr>
              <a:t>2</a:t>
            </a:r>
            <a:r>
              <a:rPr lang="en-US" sz="3200" spc="144" dirty="0">
                <a:solidFill>
                  <a:srgbClr val="00FF00"/>
                </a:solidFill>
                <a:latin typeface="Times New Roman" panose="02020603050405020304" pitchFamily="18" charset="0"/>
                <a:cs typeface="Times New Roman" panose="02020603050405020304" pitchFamily="18" charset="0"/>
              </a:rPr>
              <a:t>(</a:t>
            </a:r>
            <a:r>
              <a:rPr lang="en-US" sz="3200" i="1" spc="144" dirty="0">
                <a:solidFill>
                  <a:srgbClr val="00FF00"/>
                </a:solidFill>
                <a:latin typeface="Times New Roman" panose="02020603050405020304" pitchFamily="18" charset="0"/>
                <a:cs typeface="Times New Roman" panose="02020603050405020304" pitchFamily="18" charset="0"/>
              </a:rPr>
              <a:t>g</a:t>
            </a:r>
            <a:r>
              <a:rPr lang="en-US" sz="3200" spc="144" dirty="0">
                <a:solidFill>
                  <a:srgbClr val="00FF00"/>
                </a:solidFill>
                <a:latin typeface="Times New Roman" panose="02020603050405020304" pitchFamily="18" charset="0"/>
                <a:cs typeface="Times New Roman" panose="02020603050405020304" pitchFamily="18" charset="0"/>
              </a:rPr>
              <a:t>) </a:t>
            </a:r>
            <a:r>
              <a:rPr lang="en-US" sz="4300" spc="144" dirty="0">
                <a:solidFill>
                  <a:srgbClr val="00FF00"/>
                </a:solidFill>
                <a:latin typeface="Times New Roman" panose="02020603050405020304" pitchFamily="18" charset="0"/>
                <a:cs typeface="Times New Roman" panose="02020603050405020304" pitchFamily="18" charset="0"/>
              </a:rPr>
              <a:t> </a:t>
            </a:r>
            <a:r>
              <a:rPr lang="en-US" sz="4300" spc="144" dirty="0">
                <a:solidFill>
                  <a:srgbClr val="00FF00"/>
                </a:solidFill>
                <a:latin typeface="Times New Roman" panose="02020603050405020304" pitchFamily="18" charset="0"/>
                <a:cs typeface="Times New Roman" panose="02020603050405020304" pitchFamily="18" charset="0"/>
                <a:sym typeface="Wingdings" panose="05000000000000000000" pitchFamily="2" charset="2"/>
              </a:rPr>
              <a:t>  C</a:t>
            </a:r>
            <a:r>
              <a:rPr lang="en-US" sz="4300" spc="144" dirty="0">
                <a:solidFill>
                  <a:srgbClr val="00FF00"/>
                </a:solidFill>
                <a:latin typeface="Times New Roman" panose="02020603050405020304" pitchFamily="18" charset="0"/>
                <a:cs typeface="Times New Roman" panose="02020603050405020304" pitchFamily="18" charset="0"/>
              </a:rPr>
              <a:t>O</a:t>
            </a:r>
            <a:r>
              <a:rPr lang="en-US" sz="4300" spc="144" baseline="-25000" dirty="0">
                <a:solidFill>
                  <a:srgbClr val="00FF00"/>
                </a:solidFill>
                <a:latin typeface="Times New Roman" panose="02020603050405020304" pitchFamily="18" charset="0"/>
                <a:cs typeface="Times New Roman" panose="02020603050405020304" pitchFamily="18" charset="0"/>
              </a:rPr>
              <a:t>2</a:t>
            </a:r>
            <a:r>
              <a:rPr lang="en-US" sz="3200" spc="144" dirty="0">
                <a:solidFill>
                  <a:srgbClr val="00FF00"/>
                </a:solidFill>
                <a:latin typeface="Times New Roman" panose="02020603050405020304" pitchFamily="18" charset="0"/>
                <a:cs typeface="Times New Roman" panose="02020603050405020304" pitchFamily="18" charset="0"/>
              </a:rPr>
              <a:t>(</a:t>
            </a:r>
            <a:r>
              <a:rPr lang="en-US" sz="3200" i="1" spc="144" dirty="0">
                <a:solidFill>
                  <a:srgbClr val="00FF00"/>
                </a:solidFill>
                <a:latin typeface="Times New Roman" panose="02020603050405020304" pitchFamily="18" charset="0"/>
                <a:cs typeface="Times New Roman" panose="02020603050405020304" pitchFamily="18" charset="0"/>
              </a:rPr>
              <a:t>g</a:t>
            </a:r>
            <a:r>
              <a:rPr lang="en-US" sz="3200" spc="144" dirty="0">
                <a:solidFill>
                  <a:srgbClr val="00FF00"/>
                </a:solidFill>
                <a:latin typeface="Times New Roman" panose="02020603050405020304" pitchFamily="18" charset="0"/>
                <a:cs typeface="Times New Roman" panose="02020603050405020304" pitchFamily="18" charset="0"/>
              </a:rPr>
              <a:t>)</a:t>
            </a:r>
            <a:r>
              <a:rPr lang="en-US" sz="4300" spc="144" dirty="0">
                <a:solidFill>
                  <a:srgbClr val="00FF00"/>
                </a:solidFill>
                <a:latin typeface="Times New Roman" panose="02020603050405020304" pitchFamily="18" charset="0"/>
                <a:cs typeface="Times New Roman" panose="02020603050405020304" pitchFamily="18" charset="0"/>
              </a:rPr>
              <a:t>  +  2H</a:t>
            </a:r>
            <a:r>
              <a:rPr lang="en-US" sz="4300" spc="144" baseline="-25000" dirty="0">
                <a:solidFill>
                  <a:srgbClr val="00FF00"/>
                </a:solidFill>
                <a:latin typeface="Times New Roman" panose="02020603050405020304" pitchFamily="18" charset="0"/>
                <a:cs typeface="Times New Roman" panose="02020603050405020304" pitchFamily="18" charset="0"/>
              </a:rPr>
              <a:t>2</a:t>
            </a:r>
            <a:r>
              <a:rPr lang="en-US" sz="4300" spc="144" dirty="0">
                <a:solidFill>
                  <a:srgbClr val="00FF00"/>
                </a:solidFill>
                <a:latin typeface="Times New Roman" panose="02020603050405020304" pitchFamily="18" charset="0"/>
                <a:cs typeface="Times New Roman" panose="02020603050405020304" pitchFamily="18" charset="0"/>
              </a:rPr>
              <a:t>O</a:t>
            </a:r>
            <a:r>
              <a:rPr lang="en-US" sz="3200" spc="144" dirty="0">
                <a:solidFill>
                  <a:srgbClr val="00FF00"/>
                </a:solidFill>
                <a:latin typeface="Times New Roman" panose="02020603050405020304" pitchFamily="18" charset="0"/>
                <a:cs typeface="Times New Roman" panose="02020603050405020304" pitchFamily="18" charset="0"/>
              </a:rPr>
              <a:t>(</a:t>
            </a:r>
            <a:r>
              <a:rPr lang="en-US" sz="3200" i="1" spc="144" dirty="0">
                <a:solidFill>
                  <a:srgbClr val="00FF00"/>
                </a:solidFill>
                <a:latin typeface="Times New Roman" panose="02020603050405020304" pitchFamily="18" charset="0"/>
                <a:cs typeface="Times New Roman" panose="02020603050405020304" pitchFamily="18" charset="0"/>
              </a:rPr>
              <a:t>g</a:t>
            </a:r>
            <a:r>
              <a:rPr lang="en-US" sz="3200" spc="144" dirty="0">
                <a:solidFill>
                  <a:srgbClr val="00FF00"/>
                </a:solidFill>
                <a:latin typeface="Times New Roman" panose="02020603050405020304" pitchFamily="18" charset="0"/>
                <a:cs typeface="Times New Roman" panose="02020603050405020304" pitchFamily="18" charset="0"/>
              </a:rPr>
              <a:t>)</a:t>
            </a:r>
            <a:endParaRPr lang="en-US" sz="3200" spc="144" baseline="-25000" dirty="0">
              <a:solidFill>
                <a:srgbClr val="00FF00"/>
              </a:solidFill>
              <a:latin typeface="Times New Roman" panose="02020603050405020304" pitchFamily="18" charset="0"/>
              <a:cs typeface="Times New Roman" panose="02020603050405020304" pitchFamily="18" charset="0"/>
            </a:endParaRPr>
          </a:p>
        </p:txBody>
      </p:sp>
      <p:sp>
        <p:nvSpPr>
          <p:cNvPr id="124" name="TextBox 123"/>
          <p:cNvSpPr txBox="1"/>
          <p:nvPr/>
        </p:nvSpPr>
        <p:spPr>
          <a:xfrm>
            <a:off x="8191854" y="6441962"/>
            <a:ext cx="6227531" cy="1449628"/>
          </a:xfrm>
          <a:prstGeom prst="rect">
            <a:avLst/>
          </a:prstGeom>
          <a:solidFill>
            <a:srgbClr val="C00000">
              <a:alpha val="8000"/>
            </a:srgbClr>
          </a:solidFill>
          <a:ln w="3175">
            <a:noFill/>
          </a:ln>
        </p:spPr>
        <p:txBody>
          <a:bodyPr wrap="square" lIns="109728" tIns="54864" rIns="109728" bIns="54864" rtlCol="0">
            <a:spAutoFit/>
          </a:bodyPr>
          <a:lstStyle/>
          <a:p>
            <a:pPr defTabSz="1097280">
              <a:buClrTx/>
              <a:defRPr/>
            </a:pPr>
            <a:r>
              <a:rPr lang="en-US" sz="2900" dirty="0">
                <a:solidFill>
                  <a:srgbClr val="00FF00"/>
                </a:solidFill>
              </a:rPr>
              <a:t>The difference in PE is transformed into kinetic energy and light energy</a:t>
            </a:r>
          </a:p>
          <a:p>
            <a:pPr defTabSz="1097280">
              <a:buClrTx/>
              <a:defRPr/>
            </a:pPr>
            <a:r>
              <a:rPr lang="en-US" sz="2900" dirty="0">
                <a:solidFill>
                  <a:srgbClr val="00FF00"/>
                </a:solidFill>
              </a:rPr>
              <a:t>(Law of Conservation of Energy).</a:t>
            </a:r>
          </a:p>
        </p:txBody>
      </p:sp>
      <p:cxnSp>
        <p:nvCxnSpPr>
          <p:cNvPr id="41" name="Straight Connector 40"/>
          <p:cNvCxnSpPr/>
          <p:nvPr/>
        </p:nvCxnSpPr>
        <p:spPr>
          <a:xfrm>
            <a:off x="8794477" y="4575582"/>
            <a:ext cx="2824808" cy="0"/>
          </a:xfrm>
          <a:prstGeom prst="line">
            <a:avLst/>
          </a:prstGeom>
          <a:ln w="50800">
            <a:solidFill>
              <a:srgbClr val="ACE7FA"/>
            </a:solidFill>
            <a:prstDash val="sysDot"/>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8728855" y="1119406"/>
            <a:ext cx="5901546" cy="4345999"/>
          </a:xfrm>
          <a:custGeom>
            <a:avLst/>
            <a:gdLst>
              <a:gd name="connsiteX0" fmla="*/ 0 w 2838994"/>
              <a:gd name="connsiteY0" fmla="*/ 0 h 2063931"/>
              <a:gd name="connsiteX1" fmla="*/ 0 w 2838994"/>
              <a:gd name="connsiteY1" fmla="*/ 2063931 h 2063931"/>
              <a:gd name="connsiteX2" fmla="*/ 2838994 w 2838994"/>
              <a:gd name="connsiteY2" fmla="*/ 2063931 h 2063931"/>
            </a:gdLst>
            <a:ahLst/>
            <a:cxnLst>
              <a:cxn ang="0">
                <a:pos x="connsiteX0" y="connsiteY0"/>
              </a:cxn>
              <a:cxn ang="0">
                <a:pos x="connsiteX1" y="connsiteY1"/>
              </a:cxn>
              <a:cxn ang="0">
                <a:pos x="connsiteX2" y="connsiteY2"/>
              </a:cxn>
            </a:cxnLst>
            <a:rect l="l" t="t" r="r" b="b"/>
            <a:pathLst>
              <a:path w="2838994" h="2063931">
                <a:moveTo>
                  <a:pt x="0" y="0"/>
                </a:moveTo>
                <a:lnTo>
                  <a:pt x="0" y="2063931"/>
                </a:lnTo>
                <a:lnTo>
                  <a:pt x="2838994" y="2063931"/>
                </a:lnTo>
              </a:path>
            </a:pathLst>
          </a:custGeom>
          <a:noFill/>
          <a:ln w="38100">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1097280">
              <a:buClrTx/>
              <a:defRPr/>
            </a:pPr>
            <a:endParaRPr lang="en-US" sz="2200" dirty="0">
              <a:solidFill>
                <a:sysClr val="windowText" lastClr="000000"/>
              </a:solidFill>
            </a:endParaRPr>
          </a:p>
        </p:txBody>
      </p:sp>
      <p:sp>
        <p:nvSpPr>
          <p:cNvPr id="77" name="Freeform 76"/>
          <p:cNvSpPr/>
          <p:nvPr/>
        </p:nvSpPr>
        <p:spPr>
          <a:xfrm>
            <a:off x="1171509" y="2322100"/>
            <a:ext cx="332158" cy="2594239"/>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21808 w 277492"/>
              <a:gd name="connsiteY0" fmla="*/ 2067151 h 2106153"/>
              <a:gd name="connsiteX1" fmla="*/ 143150 w 277492"/>
              <a:gd name="connsiteY1" fmla="*/ 2106153 h 2106153"/>
              <a:gd name="connsiteX2" fmla="*/ 251492 w 277492"/>
              <a:gd name="connsiteY2" fmla="*/ 2058483 h 2106153"/>
              <a:gd name="connsiteX3" fmla="*/ 229823 w 277492"/>
              <a:gd name="connsiteY3" fmla="*/ 1694458 h 2106153"/>
              <a:gd name="connsiteX4" fmla="*/ 216822 w 277492"/>
              <a:gd name="connsiteY4" fmla="*/ 1473440 h 2106153"/>
              <a:gd name="connsiteX5" fmla="*/ 242824 w 277492"/>
              <a:gd name="connsiteY5" fmla="*/ 1261092 h 2106153"/>
              <a:gd name="connsiteX6" fmla="*/ 229823 w 277492"/>
              <a:gd name="connsiteY6" fmla="*/ 992406 h 2106153"/>
              <a:gd name="connsiteX7" fmla="*/ 277492 w 277492"/>
              <a:gd name="connsiteY7" fmla="*/ 680383 h 2106153"/>
              <a:gd name="connsiteX8" fmla="*/ 190820 w 277492"/>
              <a:gd name="connsiteY8" fmla="*/ 949069 h 2106153"/>
              <a:gd name="connsiteX9" fmla="*/ 255825 w 277492"/>
              <a:gd name="connsiteY9" fmla="*/ 550374 h 2106153"/>
              <a:gd name="connsiteX10" fmla="*/ 225489 w 277492"/>
              <a:gd name="connsiteY10" fmla="*/ 299021 h 2106153"/>
              <a:gd name="connsiteX11" fmla="*/ 268826 w 277492"/>
              <a:gd name="connsiteY11" fmla="*/ 0 h 2106153"/>
              <a:gd name="connsiteX12" fmla="*/ 117148 w 277492"/>
              <a:gd name="connsiteY12" fmla="*/ 325023 h 2106153"/>
              <a:gd name="connsiteX13" fmla="*/ 78145 w 277492"/>
              <a:gd name="connsiteY13" fmla="*/ 680383 h 2106153"/>
              <a:gd name="connsiteX14" fmla="*/ 39142 w 277492"/>
              <a:gd name="connsiteY14" fmla="*/ 433365 h 2106153"/>
              <a:gd name="connsiteX15" fmla="*/ 38657 w 277492"/>
              <a:gd name="connsiteY15" fmla="*/ 818574 h 2106153"/>
              <a:gd name="connsiteX16" fmla="*/ 19716 w 277492"/>
              <a:gd name="connsiteY16" fmla="*/ 1039590 h 2106153"/>
              <a:gd name="connsiteX17" fmla="*/ 13140 w 277492"/>
              <a:gd name="connsiteY17" fmla="*/ 1287094 h 2106153"/>
              <a:gd name="connsiteX18" fmla="*/ 1261 w 277492"/>
              <a:gd name="connsiteY18" fmla="*/ 1707457 h 2106153"/>
              <a:gd name="connsiteX19" fmla="*/ 21808 w 277492"/>
              <a:gd name="connsiteY19" fmla="*/ 2067151 h 2106153"/>
              <a:gd name="connsiteX0" fmla="*/ 21114 w 276798"/>
              <a:gd name="connsiteY0" fmla="*/ 2067151 h 2106153"/>
              <a:gd name="connsiteX1" fmla="*/ 142456 w 276798"/>
              <a:gd name="connsiteY1" fmla="*/ 2106153 h 2106153"/>
              <a:gd name="connsiteX2" fmla="*/ 250798 w 276798"/>
              <a:gd name="connsiteY2" fmla="*/ 2058483 h 2106153"/>
              <a:gd name="connsiteX3" fmla="*/ 229129 w 276798"/>
              <a:gd name="connsiteY3" fmla="*/ 1694458 h 2106153"/>
              <a:gd name="connsiteX4" fmla="*/ 216128 w 276798"/>
              <a:gd name="connsiteY4" fmla="*/ 1473440 h 2106153"/>
              <a:gd name="connsiteX5" fmla="*/ 242130 w 276798"/>
              <a:gd name="connsiteY5" fmla="*/ 1261092 h 2106153"/>
              <a:gd name="connsiteX6" fmla="*/ 229129 w 276798"/>
              <a:gd name="connsiteY6" fmla="*/ 992406 h 2106153"/>
              <a:gd name="connsiteX7" fmla="*/ 276798 w 276798"/>
              <a:gd name="connsiteY7" fmla="*/ 680383 h 2106153"/>
              <a:gd name="connsiteX8" fmla="*/ 190126 w 276798"/>
              <a:gd name="connsiteY8" fmla="*/ 949069 h 2106153"/>
              <a:gd name="connsiteX9" fmla="*/ 255131 w 276798"/>
              <a:gd name="connsiteY9" fmla="*/ 550374 h 2106153"/>
              <a:gd name="connsiteX10" fmla="*/ 224795 w 276798"/>
              <a:gd name="connsiteY10" fmla="*/ 299021 h 2106153"/>
              <a:gd name="connsiteX11" fmla="*/ 268132 w 276798"/>
              <a:gd name="connsiteY11" fmla="*/ 0 h 2106153"/>
              <a:gd name="connsiteX12" fmla="*/ 116454 w 276798"/>
              <a:gd name="connsiteY12" fmla="*/ 325023 h 2106153"/>
              <a:gd name="connsiteX13" fmla="*/ 77451 w 276798"/>
              <a:gd name="connsiteY13" fmla="*/ 680383 h 2106153"/>
              <a:gd name="connsiteX14" fmla="*/ 38448 w 276798"/>
              <a:gd name="connsiteY14" fmla="*/ 433365 h 2106153"/>
              <a:gd name="connsiteX15" fmla="*/ 37963 w 276798"/>
              <a:gd name="connsiteY15" fmla="*/ 818574 h 2106153"/>
              <a:gd name="connsiteX16" fmla="*/ 19022 w 276798"/>
              <a:gd name="connsiteY16" fmla="*/ 1039590 h 2106153"/>
              <a:gd name="connsiteX17" fmla="*/ 26568 w 276798"/>
              <a:gd name="connsiteY17" fmla="*/ 1294155 h 2106153"/>
              <a:gd name="connsiteX18" fmla="*/ 567 w 276798"/>
              <a:gd name="connsiteY18" fmla="*/ 1707457 h 2106153"/>
              <a:gd name="connsiteX19" fmla="*/ 21114 w 276798"/>
              <a:gd name="connsiteY19" fmla="*/ 2067151 h 210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798" h="2106153">
                <a:moveTo>
                  <a:pt x="21114" y="2067151"/>
                </a:moveTo>
                <a:cubicBezTo>
                  <a:pt x="57228" y="2090263"/>
                  <a:pt x="93341" y="2100375"/>
                  <a:pt x="142456" y="2106153"/>
                </a:cubicBezTo>
                <a:cubicBezTo>
                  <a:pt x="184348" y="2104709"/>
                  <a:pt x="221907" y="2090263"/>
                  <a:pt x="250798" y="2058483"/>
                </a:cubicBezTo>
                <a:cubicBezTo>
                  <a:pt x="256576" y="1929918"/>
                  <a:pt x="206016" y="1823023"/>
                  <a:pt x="229129" y="1694458"/>
                </a:cubicBezTo>
                <a:cubicBezTo>
                  <a:pt x="243575" y="1617897"/>
                  <a:pt x="214684" y="1550002"/>
                  <a:pt x="216128" y="1473440"/>
                </a:cubicBezTo>
                <a:cubicBezTo>
                  <a:pt x="213239" y="1392545"/>
                  <a:pt x="240686" y="1333320"/>
                  <a:pt x="242130" y="1261092"/>
                </a:cubicBezTo>
                <a:cubicBezTo>
                  <a:pt x="237796" y="1154195"/>
                  <a:pt x="237796" y="1090635"/>
                  <a:pt x="229129" y="992406"/>
                </a:cubicBezTo>
                <a:cubicBezTo>
                  <a:pt x="229129" y="895621"/>
                  <a:pt x="259464" y="777168"/>
                  <a:pt x="276798" y="680383"/>
                </a:cubicBezTo>
                <a:lnTo>
                  <a:pt x="190126" y="949069"/>
                </a:lnTo>
                <a:cubicBezTo>
                  <a:pt x="219017" y="817615"/>
                  <a:pt x="252242" y="690496"/>
                  <a:pt x="255131" y="550374"/>
                </a:cubicBezTo>
                <a:cubicBezTo>
                  <a:pt x="255131" y="452144"/>
                  <a:pt x="229129" y="401584"/>
                  <a:pt x="224795" y="299021"/>
                </a:cubicBezTo>
                <a:cubicBezTo>
                  <a:pt x="226239" y="158900"/>
                  <a:pt x="249353" y="101118"/>
                  <a:pt x="268132" y="0"/>
                </a:cubicBezTo>
                <a:cubicBezTo>
                  <a:pt x="217573" y="108341"/>
                  <a:pt x="136677" y="177679"/>
                  <a:pt x="116454" y="325023"/>
                </a:cubicBezTo>
                <a:lnTo>
                  <a:pt x="77451" y="680383"/>
                </a:lnTo>
                <a:lnTo>
                  <a:pt x="38448" y="433365"/>
                </a:lnTo>
                <a:cubicBezTo>
                  <a:pt x="38286" y="561768"/>
                  <a:pt x="38125" y="690171"/>
                  <a:pt x="37963" y="818574"/>
                </a:cubicBezTo>
                <a:cubicBezTo>
                  <a:pt x="32826" y="909899"/>
                  <a:pt x="14688" y="952917"/>
                  <a:pt x="19022" y="1039590"/>
                </a:cubicBezTo>
                <a:cubicBezTo>
                  <a:pt x="13245" y="1111817"/>
                  <a:pt x="36680" y="1204593"/>
                  <a:pt x="26568" y="1294155"/>
                </a:cubicBezTo>
                <a:cubicBezTo>
                  <a:pt x="17901" y="1434276"/>
                  <a:pt x="-3767" y="1554335"/>
                  <a:pt x="567" y="1707457"/>
                </a:cubicBezTo>
                <a:lnTo>
                  <a:pt x="21114" y="2067151"/>
                </a:lnTo>
                <a:close/>
              </a:path>
            </a:pathLst>
          </a:custGeom>
          <a:gradFill>
            <a:gsLst>
              <a:gs pos="0">
                <a:srgbClr val="FFFF00">
                  <a:lumMod val="98000"/>
                  <a:lumOff val="2000"/>
                  <a:alpha val="29000"/>
                </a:srgbClr>
              </a:gs>
              <a:gs pos="31000">
                <a:srgbClr val="1297D2">
                  <a:alpha val="53000"/>
                </a:srgbClr>
              </a:gs>
              <a:gs pos="83000">
                <a:srgbClr val="1297D2">
                  <a:lumMod val="67000"/>
                  <a:lumOff val="33000"/>
                  <a:alpha val="44000"/>
                </a:srgbClr>
              </a:gs>
              <a:gs pos="92000">
                <a:schemeClr val="accent1">
                  <a:lumMod val="75000"/>
                  <a:alpha val="56000"/>
                </a:schemeClr>
              </a:gs>
            </a:gsLst>
            <a:lin ang="9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p>
        </p:txBody>
      </p:sp>
      <p:sp>
        <p:nvSpPr>
          <p:cNvPr id="78" name="Freeform 77"/>
          <p:cNvSpPr/>
          <p:nvPr/>
        </p:nvSpPr>
        <p:spPr>
          <a:xfrm flipH="1">
            <a:off x="1177977" y="2593662"/>
            <a:ext cx="319222" cy="2322676"/>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63354 w 286628"/>
              <a:gd name="connsiteY18" fmla="*/ 1718048 h 2106153"/>
              <a:gd name="connsiteX19" fmla="*/ 30944 w 286628"/>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45702 w 286628"/>
              <a:gd name="connsiteY18" fmla="*/ 1714518 h 2106153"/>
              <a:gd name="connsiteX19" fmla="*/ 30944 w 28662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4711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32955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214015 w 266018"/>
              <a:gd name="connsiteY10" fmla="*/ 267246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196362 w 266018"/>
              <a:gd name="connsiteY10" fmla="*/ 390813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018" h="2074378">
                <a:moveTo>
                  <a:pt x="10334" y="2035376"/>
                </a:moveTo>
                <a:cubicBezTo>
                  <a:pt x="46448" y="2058488"/>
                  <a:pt x="82561" y="2068600"/>
                  <a:pt x="131676" y="2074378"/>
                </a:cubicBezTo>
                <a:cubicBezTo>
                  <a:pt x="173568" y="2072934"/>
                  <a:pt x="211127" y="2058488"/>
                  <a:pt x="240018" y="2026708"/>
                </a:cubicBezTo>
                <a:cubicBezTo>
                  <a:pt x="245796" y="1898143"/>
                  <a:pt x="195236" y="1791248"/>
                  <a:pt x="218349" y="1662683"/>
                </a:cubicBezTo>
                <a:cubicBezTo>
                  <a:pt x="232795" y="1586122"/>
                  <a:pt x="203904" y="1518227"/>
                  <a:pt x="205348" y="1441665"/>
                </a:cubicBezTo>
                <a:cubicBezTo>
                  <a:pt x="202459" y="1360770"/>
                  <a:pt x="229906" y="1301545"/>
                  <a:pt x="231350" y="1229317"/>
                </a:cubicBezTo>
                <a:cubicBezTo>
                  <a:pt x="227016" y="1122420"/>
                  <a:pt x="227016" y="1058860"/>
                  <a:pt x="218349" y="960631"/>
                </a:cubicBezTo>
                <a:cubicBezTo>
                  <a:pt x="218349" y="863846"/>
                  <a:pt x="248684" y="745393"/>
                  <a:pt x="266018" y="648608"/>
                </a:cubicBezTo>
                <a:lnTo>
                  <a:pt x="179346" y="917294"/>
                </a:lnTo>
                <a:cubicBezTo>
                  <a:pt x="167737" y="874328"/>
                  <a:pt x="214547" y="593122"/>
                  <a:pt x="196362" y="390813"/>
                </a:cubicBezTo>
                <a:cubicBezTo>
                  <a:pt x="190745" y="285997"/>
                  <a:pt x="178554" y="101118"/>
                  <a:pt x="197333" y="0"/>
                </a:cubicBezTo>
                <a:cubicBezTo>
                  <a:pt x="146774" y="108341"/>
                  <a:pt x="125897" y="145904"/>
                  <a:pt x="105674" y="293248"/>
                </a:cubicBezTo>
                <a:lnTo>
                  <a:pt x="66671" y="648608"/>
                </a:lnTo>
                <a:lnTo>
                  <a:pt x="27668" y="401590"/>
                </a:lnTo>
                <a:lnTo>
                  <a:pt x="6000" y="765616"/>
                </a:lnTo>
                <a:cubicBezTo>
                  <a:pt x="-2667" y="839288"/>
                  <a:pt x="28621" y="899959"/>
                  <a:pt x="32955" y="986632"/>
                </a:cubicBezTo>
                <a:cubicBezTo>
                  <a:pt x="27178" y="1058859"/>
                  <a:pt x="11778" y="1165757"/>
                  <a:pt x="1666" y="1255319"/>
                </a:cubicBezTo>
                <a:cubicBezTo>
                  <a:pt x="-7001" y="1395440"/>
                  <a:pt x="20758" y="1529621"/>
                  <a:pt x="25092" y="1682743"/>
                </a:cubicBezTo>
                <a:cubicBezTo>
                  <a:pt x="36648" y="1802641"/>
                  <a:pt x="-1222" y="1915478"/>
                  <a:pt x="10334" y="2035376"/>
                </a:cubicBezTo>
                <a:close/>
              </a:path>
            </a:pathLst>
          </a:custGeom>
          <a:gradFill>
            <a:gsLst>
              <a:gs pos="13000">
                <a:srgbClr val="FFFF00">
                  <a:alpha val="55000"/>
                </a:srgbClr>
              </a:gs>
              <a:gs pos="41000">
                <a:srgbClr val="1297D2">
                  <a:alpha val="52000"/>
                </a:srgbClr>
              </a:gs>
              <a:gs pos="83000">
                <a:srgbClr val="1297D2">
                  <a:lumMod val="67000"/>
                  <a:lumOff val="33000"/>
                  <a:alpha val="39000"/>
                </a:srgbClr>
              </a:gs>
              <a:gs pos="92000">
                <a:schemeClr val="accent1">
                  <a:lumMod val="99000"/>
                  <a:lumOff val="1000"/>
                  <a:alpha val="52000"/>
                </a:schemeClr>
              </a:gs>
            </a:gsLst>
            <a:lin ang="1044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79" name="Freeform 78"/>
          <p:cNvSpPr/>
          <p:nvPr/>
        </p:nvSpPr>
        <p:spPr>
          <a:xfrm flipH="1">
            <a:off x="1198168" y="2714143"/>
            <a:ext cx="278843" cy="2202194"/>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63354 w 286628"/>
              <a:gd name="connsiteY18" fmla="*/ 1718048 h 2106153"/>
              <a:gd name="connsiteX19" fmla="*/ 30944 w 286628"/>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45702 w 286628"/>
              <a:gd name="connsiteY18" fmla="*/ 1714518 h 2106153"/>
              <a:gd name="connsiteX19" fmla="*/ 30944 w 28662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4711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32955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214015 w 266018"/>
              <a:gd name="connsiteY10" fmla="*/ 267246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196362 w 266018"/>
              <a:gd name="connsiteY10" fmla="*/ 390813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54633 w 266018"/>
              <a:gd name="connsiteY8" fmla="*/ 1068642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21879 w 240481"/>
              <a:gd name="connsiteY6" fmla="*/ 994685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5541 w 232369"/>
              <a:gd name="connsiteY7" fmla="*/ 648608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369" h="2081945">
                <a:moveTo>
                  <a:pt x="2222" y="2042943"/>
                </a:moveTo>
                <a:cubicBezTo>
                  <a:pt x="38336" y="2066055"/>
                  <a:pt x="74449" y="2076167"/>
                  <a:pt x="123564" y="2081945"/>
                </a:cubicBezTo>
                <a:cubicBezTo>
                  <a:pt x="165456" y="2080501"/>
                  <a:pt x="203015" y="2066055"/>
                  <a:pt x="231906" y="2034275"/>
                </a:cubicBezTo>
                <a:cubicBezTo>
                  <a:pt x="237684" y="1905710"/>
                  <a:pt x="187124" y="1798815"/>
                  <a:pt x="210237" y="1670250"/>
                </a:cubicBezTo>
                <a:cubicBezTo>
                  <a:pt x="224683" y="1593689"/>
                  <a:pt x="195792" y="1525794"/>
                  <a:pt x="197236" y="1449232"/>
                </a:cubicBezTo>
                <a:cubicBezTo>
                  <a:pt x="194347" y="1368337"/>
                  <a:pt x="221794" y="1309112"/>
                  <a:pt x="223238" y="1236884"/>
                </a:cubicBezTo>
                <a:cubicBezTo>
                  <a:pt x="218904" y="1129987"/>
                  <a:pt x="222434" y="1092914"/>
                  <a:pt x="213767" y="994685"/>
                </a:cubicBezTo>
                <a:cubicBezTo>
                  <a:pt x="213767" y="897900"/>
                  <a:pt x="215860" y="824851"/>
                  <a:pt x="215541" y="648608"/>
                </a:cubicBezTo>
                <a:cubicBezTo>
                  <a:pt x="187827" y="786097"/>
                  <a:pt x="195418" y="912235"/>
                  <a:pt x="146521" y="1068642"/>
                </a:cubicBezTo>
                <a:cubicBezTo>
                  <a:pt x="134912" y="1025676"/>
                  <a:pt x="206435" y="600689"/>
                  <a:pt x="188250" y="398380"/>
                </a:cubicBezTo>
                <a:cubicBezTo>
                  <a:pt x="182633" y="293564"/>
                  <a:pt x="152789" y="101118"/>
                  <a:pt x="115080" y="0"/>
                </a:cubicBezTo>
                <a:cubicBezTo>
                  <a:pt x="121009" y="149962"/>
                  <a:pt x="117785" y="153471"/>
                  <a:pt x="97562" y="300815"/>
                </a:cubicBezTo>
                <a:lnTo>
                  <a:pt x="79742" y="886981"/>
                </a:lnTo>
                <a:lnTo>
                  <a:pt x="40740" y="341051"/>
                </a:lnTo>
                <a:lnTo>
                  <a:pt x="19071" y="773183"/>
                </a:lnTo>
                <a:cubicBezTo>
                  <a:pt x="10404" y="846855"/>
                  <a:pt x="20509" y="907526"/>
                  <a:pt x="24843" y="994199"/>
                </a:cubicBezTo>
                <a:cubicBezTo>
                  <a:pt x="19066" y="1066426"/>
                  <a:pt x="14258" y="1180891"/>
                  <a:pt x="4146" y="1270453"/>
                </a:cubicBezTo>
                <a:cubicBezTo>
                  <a:pt x="-4521" y="1410574"/>
                  <a:pt x="12646" y="1537188"/>
                  <a:pt x="16980" y="1690310"/>
                </a:cubicBezTo>
                <a:cubicBezTo>
                  <a:pt x="28536" y="1810208"/>
                  <a:pt x="-9334" y="1923045"/>
                  <a:pt x="2222" y="2042943"/>
                </a:cubicBezTo>
                <a:close/>
              </a:path>
            </a:pathLst>
          </a:custGeom>
          <a:gradFill>
            <a:gsLst>
              <a:gs pos="13000">
                <a:srgbClr val="FFFF00">
                  <a:alpha val="79000"/>
                </a:srgbClr>
              </a:gs>
              <a:gs pos="41000">
                <a:srgbClr val="1297D2">
                  <a:alpha val="33000"/>
                </a:srgbClr>
              </a:gs>
              <a:gs pos="83000">
                <a:srgbClr val="1297D2">
                  <a:lumMod val="67000"/>
                  <a:lumOff val="33000"/>
                  <a:alpha val="27000"/>
                </a:srgbClr>
              </a:gs>
              <a:gs pos="92000">
                <a:schemeClr val="accent1">
                  <a:lumMod val="99000"/>
                  <a:lumOff val="1000"/>
                  <a:alpha val="33000"/>
                </a:schemeClr>
              </a:gs>
            </a:gsLst>
            <a:lin ang="1044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80" name="Freeform 79"/>
          <p:cNvSpPr/>
          <p:nvPr/>
        </p:nvSpPr>
        <p:spPr>
          <a:xfrm>
            <a:off x="1198168" y="2482908"/>
            <a:ext cx="278843" cy="2433430"/>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63354 w 286628"/>
              <a:gd name="connsiteY18" fmla="*/ 1718048 h 2106153"/>
              <a:gd name="connsiteX19" fmla="*/ 30944 w 286628"/>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45702 w 286628"/>
              <a:gd name="connsiteY18" fmla="*/ 1714518 h 2106153"/>
              <a:gd name="connsiteX19" fmla="*/ 30944 w 28662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4711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32955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214015 w 266018"/>
              <a:gd name="connsiteY10" fmla="*/ 267246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196362 w 266018"/>
              <a:gd name="connsiteY10" fmla="*/ 390813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54633 w 266018"/>
              <a:gd name="connsiteY8" fmla="*/ 1068642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21879 w 240481"/>
              <a:gd name="connsiteY6" fmla="*/ 994685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5541 w 232369"/>
              <a:gd name="connsiteY7" fmla="*/ 648608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369" h="2081945">
                <a:moveTo>
                  <a:pt x="2222" y="2042943"/>
                </a:moveTo>
                <a:cubicBezTo>
                  <a:pt x="38336" y="2066055"/>
                  <a:pt x="74449" y="2076167"/>
                  <a:pt x="123564" y="2081945"/>
                </a:cubicBezTo>
                <a:cubicBezTo>
                  <a:pt x="165456" y="2080501"/>
                  <a:pt x="203015" y="2066055"/>
                  <a:pt x="231906" y="2034275"/>
                </a:cubicBezTo>
                <a:cubicBezTo>
                  <a:pt x="237684" y="1905710"/>
                  <a:pt x="187124" y="1798815"/>
                  <a:pt x="210237" y="1670250"/>
                </a:cubicBezTo>
                <a:cubicBezTo>
                  <a:pt x="224683" y="1593689"/>
                  <a:pt x="195792" y="1525794"/>
                  <a:pt x="197236" y="1449232"/>
                </a:cubicBezTo>
                <a:cubicBezTo>
                  <a:pt x="194347" y="1368337"/>
                  <a:pt x="221794" y="1309112"/>
                  <a:pt x="223238" y="1236884"/>
                </a:cubicBezTo>
                <a:cubicBezTo>
                  <a:pt x="218904" y="1129987"/>
                  <a:pt x="222434" y="1092914"/>
                  <a:pt x="213767" y="994685"/>
                </a:cubicBezTo>
                <a:cubicBezTo>
                  <a:pt x="213767" y="897900"/>
                  <a:pt x="215860" y="824851"/>
                  <a:pt x="215541" y="648608"/>
                </a:cubicBezTo>
                <a:cubicBezTo>
                  <a:pt x="187827" y="786097"/>
                  <a:pt x="195418" y="912235"/>
                  <a:pt x="146521" y="1068642"/>
                </a:cubicBezTo>
                <a:cubicBezTo>
                  <a:pt x="134912" y="1025676"/>
                  <a:pt x="206435" y="600689"/>
                  <a:pt x="188250" y="398380"/>
                </a:cubicBezTo>
                <a:cubicBezTo>
                  <a:pt x="182633" y="293564"/>
                  <a:pt x="152789" y="101118"/>
                  <a:pt x="115080" y="0"/>
                </a:cubicBezTo>
                <a:cubicBezTo>
                  <a:pt x="121009" y="149962"/>
                  <a:pt x="117785" y="153471"/>
                  <a:pt x="97562" y="300815"/>
                </a:cubicBezTo>
                <a:lnTo>
                  <a:pt x="79742" y="886981"/>
                </a:lnTo>
                <a:lnTo>
                  <a:pt x="40740" y="341051"/>
                </a:lnTo>
                <a:lnTo>
                  <a:pt x="19071" y="773183"/>
                </a:lnTo>
                <a:cubicBezTo>
                  <a:pt x="10404" y="846855"/>
                  <a:pt x="20509" y="907526"/>
                  <a:pt x="24843" y="994199"/>
                </a:cubicBezTo>
                <a:cubicBezTo>
                  <a:pt x="19066" y="1066426"/>
                  <a:pt x="14258" y="1180891"/>
                  <a:pt x="4146" y="1270453"/>
                </a:cubicBezTo>
                <a:cubicBezTo>
                  <a:pt x="-4521" y="1410574"/>
                  <a:pt x="12646" y="1537188"/>
                  <a:pt x="16980" y="1690310"/>
                </a:cubicBezTo>
                <a:cubicBezTo>
                  <a:pt x="28536" y="1810208"/>
                  <a:pt x="-9334" y="1923045"/>
                  <a:pt x="2222" y="2042943"/>
                </a:cubicBezTo>
                <a:close/>
              </a:path>
            </a:pathLst>
          </a:custGeom>
          <a:gradFill>
            <a:gsLst>
              <a:gs pos="19000">
                <a:srgbClr val="FFFF00">
                  <a:alpha val="62000"/>
                  <a:lumMod val="68000"/>
                  <a:lumOff val="32000"/>
                </a:srgbClr>
              </a:gs>
              <a:gs pos="41000">
                <a:srgbClr val="1297D2">
                  <a:alpha val="17000"/>
                </a:srgbClr>
              </a:gs>
              <a:gs pos="83000">
                <a:srgbClr val="1297D2">
                  <a:lumMod val="67000"/>
                  <a:lumOff val="33000"/>
                  <a:alpha val="23000"/>
                </a:srgbClr>
              </a:gs>
              <a:gs pos="92000">
                <a:schemeClr val="accent1">
                  <a:lumMod val="99000"/>
                  <a:lumOff val="1000"/>
                  <a:alpha val="27000"/>
                </a:schemeClr>
              </a:gs>
            </a:gsLst>
            <a:lin ang="1044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p>
        </p:txBody>
      </p:sp>
      <p:sp>
        <p:nvSpPr>
          <p:cNvPr id="81" name="Freeform 80"/>
          <p:cNvSpPr/>
          <p:nvPr/>
        </p:nvSpPr>
        <p:spPr>
          <a:xfrm flipH="1">
            <a:off x="1197883" y="2871934"/>
            <a:ext cx="279410" cy="2044404"/>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63354 w 286628"/>
              <a:gd name="connsiteY18" fmla="*/ 1718048 h 2106153"/>
              <a:gd name="connsiteX19" fmla="*/ 30944 w 286628"/>
              <a:gd name="connsiteY19" fmla="*/ 2067151 h 2106153"/>
              <a:gd name="connsiteX0" fmla="*/ 30944 w 286628"/>
              <a:gd name="connsiteY0" fmla="*/ 2067151 h 2106153"/>
              <a:gd name="connsiteX1" fmla="*/ 152286 w 286628"/>
              <a:gd name="connsiteY1" fmla="*/ 2106153 h 2106153"/>
              <a:gd name="connsiteX2" fmla="*/ 260628 w 286628"/>
              <a:gd name="connsiteY2" fmla="*/ 2058483 h 2106153"/>
              <a:gd name="connsiteX3" fmla="*/ 238959 w 286628"/>
              <a:gd name="connsiteY3" fmla="*/ 1694458 h 2106153"/>
              <a:gd name="connsiteX4" fmla="*/ 225958 w 286628"/>
              <a:gd name="connsiteY4" fmla="*/ 1473440 h 2106153"/>
              <a:gd name="connsiteX5" fmla="*/ 251960 w 286628"/>
              <a:gd name="connsiteY5" fmla="*/ 1261092 h 2106153"/>
              <a:gd name="connsiteX6" fmla="*/ 238959 w 286628"/>
              <a:gd name="connsiteY6" fmla="*/ 992406 h 2106153"/>
              <a:gd name="connsiteX7" fmla="*/ 286628 w 286628"/>
              <a:gd name="connsiteY7" fmla="*/ 680383 h 2106153"/>
              <a:gd name="connsiteX8" fmla="*/ 199956 w 286628"/>
              <a:gd name="connsiteY8" fmla="*/ 949069 h 2106153"/>
              <a:gd name="connsiteX9" fmla="*/ 264961 w 286628"/>
              <a:gd name="connsiteY9" fmla="*/ 550374 h 2106153"/>
              <a:gd name="connsiteX10" fmla="*/ 234625 w 286628"/>
              <a:gd name="connsiteY10" fmla="*/ 299021 h 2106153"/>
              <a:gd name="connsiteX11" fmla="*/ 277962 w 286628"/>
              <a:gd name="connsiteY11" fmla="*/ 0 h 2106153"/>
              <a:gd name="connsiteX12" fmla="*/ 126284 w 286628"/>
              <a:gd name="connsiteY12" fmla="*/ 325023 h 2106153"/>
              <a:gd name="connsiteX13" fmla="*/ 87281 w 286628"/>
              <a:gd name="connsiteY13" fmla="*/ 680383 h 2106153"/>
              <a:gd name="connsiteX14" fmla="*/ 48278 w 286628"/>
              <a:gd name="connsiteY14" fmla="*/ 433365 h 2106153"/>
              <a:gd name="connsiteX15" fmla="*/ 26610 w 286628"/>
              <a:gd name="connsiteY15" fmla="*/ 797391 h 2106153"/>
              <a:gd name="connsiteX16" fmla="*/ 608 w 286628"/>
              <a:gd name="connsiteY16" fmla="*/ 1018407 h 2106153"/>
              <a:gd name="connsiteX17" fmla="*/ 22276 w 286628"/>
              <a:gd name="connsiteY17" fmla="*/ 1287094 h 2106153"/>
              <a:gd name="connsiteX18" fmla="*/ 45702 w 286628"/>
              <a:gd name="connsiteY18" fmla="*/ 1714518 h 2106153"/>
              <a:gd name="connsiteX19" fmla="*/ 30944 w 28662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4711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67151 h 2106153"/>
              <a:gd name="connsiteX1" fmla="*/ 131676 w 266018"/>
              <a:gd name="connsiteY1" fmla="*/ 2106153 h 2106153"/>
              <a:gd name="connsiteX2" fmla="*/ 240018 w 266018"/>
              <a:gd name="connsiteY2" fmla="*/ 2058483 h 2106153"/>
              <a:gd name="connsiteX3" fmla="*/ 218349 w 266018"/>
              <a:gd name="connsiteY3" fmla="*/ 1694458 h 2106153"/>
              <a:gd name="connsiteX4" fmla="*/ 205348 w 266018"/>
              <a:gd name="connsiteY4" fmla="*/ 1473440 h 2106153"/>
              <a:gd name="connsiteX5" fmla="*/ 231350 w 266018"/>
              <a:gd name="connsiteY5" fmla="*/ 1261092 h 2106153"/>
              <a:gd name="connsiteX6" fmla="*/ 218349 w 266018"/>
              <a:gd name="connsiteY6" fmla="*/ 992406 h 2106153"/>
              <a:gd name="connsiteX7" fmla="*/ 266018 w 266018"/>
              <a:gd name="connsiteY7" fmla="*/ 680383 h 2106153"/>
              <a:gd name="connsiteX8" fmla="*/ 179346 w 266018"/>
              <a:gd name="connsiteY8" fmla="*/ 949069 h 2106153"/>
              <a:gd name="connsiteX9" fmla="*/ 244351 w 266018"/>
              <a:gd name="connsiteY9" fmla="*/ 550374 h 2106153"/>
              <a:gd name="connsiteX10" fmla="*/ 214015 w 266018"/>
              <a:gd name="connsiteY10" fmla="*/ 299021 h 2106153"/>
              <a:gd name="connsiteX11" fmla="*/ 257352 w 266018"/>
              <a:gd name="connsiteY11" fmla="*/ 0 h 2106153"/>
              <a:gd name="connsiteX12" fmla="*/ 105674 w 266018"/>
              <a:gd name="connsiteY12" fmla="*/ 325023 h 2106153"/>
              <a:gd name="connsiteX13" fmla="*/ 66671 w 266018"/>
              <a:gd name="connsiteY13" fmla="*/ 680383 h 2106153"/>
              <a:gd name="connsiteX14" fmla="*/ 27668 w 266018"/>
              <a:gd name="connsiteY14" fmla="*/ 433365 h 2106153"/>
              <a:gd name="connsiteX15" fmla="*/ 6000 w 266018"/>
              <a:gd name="connsiteY15" fmla="*/ 797391 h 2106153"/>
              <a:gd name="connsiteX16" fmla="*/ 32955 w 266018"/>
              <a:gd name="connsiteY16" fmla="*/ 1018407 h 2106153"/>
              <a:gd name="connsiteX17" fmla="*/ 1666 w 266018"/>
              <a:gd name="connsiteY17" fmla="*/ 1287094 h 2106153"/>
              <a:gd name="connsiteX18" fmla="*/ 25092 w 266018"/>
              <a:gd name="connsiteY18" fmla="*/ 1714518 h 2106153"/>
              <a:gd name="connsiteX19" fmla="*/ 10334 w 266018"/>
              <a:gd name="connsiteY19" fmla="*/ 2067151 h 2106153"/>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214015 w 266018"/>
              <a:gd name="connsiteY10" fmla="*/ 267246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244351 w 266018"/>
              <a:gd name="connsiteY9" fmla="*/ 518599 h 2074378"/>
              <a:gd name="connsiteX10" fmla="*/ 196362 w 266018"/>
              <a:gd name="connsiteY10" fmla="*/ 390813 h 2074378"/>
              <a:gd name="connsiteX11" fmla="*/ 197333 w 266018"/>
              <a:gd name="connsiteY11" fmla="*/ 0 h 2074378"/>
              <a:gd name="connsiteX12" fmla="*/ 105674 w 266018"/>
              <a:gd name="connsiteY12" fmla="*/ 293248 h 2074378"/>
              <a:gd name="connsiteX13" fmla="*/ 66671 w 266018"/>
              <a:gd name="connsiteY13" fmla="*/ 648608 h 2074378"/>
              <a:gd name="connsiteX14" fmla="*/ 27668 w 266018"/>
              <a:gd name="connsiteY14" fmla="*/ 401590 h 2074378"/>
              <a:gd name="connsiteX15" fmla="*/ 6000 w 266018"/>
              <a:gd name="connsiteY15" fmla="*/ 765616 h 2074378"/>
              <a:gd name="connsiteX16" fmla="*/ 32955 w 266018"/>
              <a:gd name="connsiteY16" fmla="*/ 986632 h 2074378"/>
              <a:gd name="connsiteX17" fmla="*/ 1666 w 266018"/>
              <a:gd name="connsiteY17" fmla="*/ 1255319 h 2074378"/>
              <a:gd name="connsiteX18" fmla="*/ 25092 w 266018"/>
              <a:gd name="connsiteY18" fmla="*/ 1682743 h 2074378"/>
              <a:gd name="connsiteX19" fmla="*/ 10334 w 266018"/>
              <a:gd name="connsiteY19"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35376 h 2074378"/>
              <a:gd name="connsiteX1" fmla="*/ 131676 w 266018"/>
              <a:gd name="connsiteY1" fmla="*/ 2074378 h 2074378"/>
              <a:gd name="connsiteX2" fmla="*/ 240018 w 266018"/>
              <a:gd name="connsiteY2" fmla="*/ 2026708 h 2074378"/>
              <a:gd name="connsiteX3" fmla="*/ 218349 w 266018"/>
              <a:gd name="connsiteY3" fmla="*/ 1662683 h 2074378"/>
              <a:gd name="connsiteX4" fmla="*/ 205348 w 266018"/>
              <a:gd name="connsiteY4" fmla="*/ 1441665 h 2074378"/>
              <a:gd name="connsiteX5" fmla="*/ 231350 w 266018"/>
              <a:gd name="connsiteY5" fmla="*/ 1229317 h 2074378"/>
              <a:gd name="connsiteX6" fmla="*/ 218349 w 266018"/>
              <a:gd name="connsiteY6" fmla="*/ 960631 h 2074378"/>
              <a:gd name="connsiteX7" fmla="*/ 266018 w 266018"/>
              <a:gd name="connsiteY7" fmla="*/ 648608 h 2074378"/>
              <a:gd name="connsiteX8" fmla="*/ 179346 w 266018"/>
              <a:gd name="connsiteY8" fmla="*/ 917294 h 2074378"/>
              <a:gd name="connsiteX9" fmla="*/ 196362 w 266018"/>
              <a:gd name="connsiteY9" fmla="*/ 390813 h 2074378"/>
              <a:gd name="connsiteX10" fmla="*/ 197333 w 266018"/>
              <a:gd name="connsiteY10" fmla="*/ 0 h 2074378"/>
              <a:gd name="connsiteX11" fmla="*/ 105674 w 266018"/>
              <a:gd name="connsiteY11" fmla="*/ 293248 h 2074378"/>
              <a:gd name="connsiteX12" fmla="*/ 66671 w 266018"/>
              <a:gd name="connsiteY12" fmla="*/ 648608 h 2074378"/>
              <a:gd name="connsiteX13" fmla="*/ 27668 w 266018"/>
              <a:gd name="connsiteY13" fmla="*/ 401590 h 2074378"/>
              <a:gd name="connsiteX14" fmla="*/ 6000 w 266018"/>
              <a:gd name="connsiteY14" fmla="*/ 765616 h 2074378"/>
              <a:gd name="connsiteX15" fmla="*/ 32955 w 266018"/>
              <a:gd name="connsiteY15" fmla="*/ 986632 h 2074378"/>
              <a:gd name="connsiteX16" fmla="*/ 1666 w 266018"/>
              <a:gd name="connsiteY16" fmla="*/ 1255319 h 2074378"/>
              <a:gd name="connsiteX17" fmla="*/ 25092 w 266018"/>
              <a:gd name="connsiteY17" fmla="*/ 1682743 h 2074378"/>
              <a:gd name="connsiteX18" fmla="*/ 10334 w 266018"/>
              <a:gd name="connsiteY18" fmla="*/ 2035376 h 2074378"/>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66671 w 266018"/>
              <a:gd name="connsiteY12" fmla="*/ 656175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27668 w 266018"/>
              <a:gd name="connsiteY13" fmla="*/ 409157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6000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79346 w 266018"/>
              <a:gd name="connsiteY8" fmla="*/ 924861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66018"/>
              <a:gd name="connsiteY0" fmla="*/ 2042943 h 2081945"/>
              <a:gd name="connsiteX1" fmla="*/ 131676 w 266018"/>
              <a:gd name="connsiteY1" fmla="*/ 2081945 h 2081945"/>
              <a:gd name="connsiteX2" fmla="*/ 240018 w 266018"/>
              <a:gd name="connsiteY2" fmla="*/ 2034275 h 2081945"/>
              <a:gd name="connsiteX3" fmla="*/ 218349 w 266018"/>
              <a:gd name="connsiteY3" fmla="*/ 1670250 h 2081945"/>
              <a:gd name="connsiteX4" fmla="*/ 205348 w 266018"/>
              <a:gd name="connsiteY4" fmla="*/ 1449232 h 2081945"/>
              <a:gd name="connsiteX5" fmla="*/ 231350 w 266018"/>
              <a:gd name="connsiteY5" fmla="*/ 1236884 h 2081945"/>
              <a:gd name="connsiteX6" fmla="*/ 218349 w 266018"/>
              <a:gd name="connsiteY6" fmla="*/ 968198 h 2081945"/>
              <a:gd name="connsiteX7" fmla="*/ 266018 w 266018"/>
              <a:gd name="connsiteY7" fmla="*/ 656175 h 2081945"/>
              <a:gd name="connsiteX8" fmla="*/ 154633 w 266018"/>
              <a:gd name="connsiteY8" fmla="*/ 1068642 h 2081945"/>
              <a:gd name="connsiteX9" fmla="*/ 196362 w 266018"/>
              <a:gd name="connsiteY9" fmla="*/ 398380 h 2081945"/>
              <a:gd name="connsiteX10" fmla="*/ 123192 w 266018"/>
              <a:gd name="connsiteY10" fmla="*/ 0 h 2081945"/>
              <a:gd name="connsiteX11" fmla="*/ 105674 w 266018"/>
              <a:gd name="connsiteY11" fmla="*/ 300815 h 2081945"/>
              <a:gd name="connsiteX12" fmla="*/ 87854 w 266018"/>
              <a:gd name="connsiteY12" fmla="*/ 886981 h 2081945"/>
              <a:gd name="connsiteX13" fmla="*/ 48852 w 266018"/>
              <a:gd name="connsiteY13" fmla="*/ 341051 h 2081945"/>
              <a:gd name="connsiteX14" fmla="*/ 27183 w 266018"/>
              <a:gd name="connsiteY14" fmla="*/ 773183 h 2081945"/>
              <a:gd name="connsiteX15" fmla="*/ 32955 w 266018"/>
              <a:gd name="connsiteY15" fmla="*/ 994199 h 2081945"/>
              <a:gd name="connsiteX16" fmla="*/ 1666 w 266018"/>
              <a:gd name="connsiteY16" fmla="*/ 1262886 h 2081945"/>
              <a:gd name="connsiteX17" fmla="*/ 25092 w 266018"/>
              <a:gd name="connsiteY17" fmla="*/ 1690310 h 2081945"/>
              <a:gd name="connsiteX18" fmla="*/ 10334 w 266018"/>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18349 w 240481"/>
              <a:gd name="connsiteY6" fmla="*/ 968198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10334 w 240481"/>
              <a:gd name="connsiteY0" fmla="*/ 2042943 h 2081945"/>
              <a:gd name="connsiteX1" fmla="*/ 131676 w 240481"/>
              <a:gd name="connsiteY1" fmla="*/ 2081945 h 2081945"/>
              <a:gd name="connsiteX2" fmla="*/ 240018 w 240481"/>
              <a:gd name="connsiteY2" fmla="*/ 2034275 h 2081945"/>
              <a:gd name="connsiteX3" fmla="*/ 218349 w 240481"/>
              <a:gd name="connsiteY3" fmla="*/ 1670250 h 2081945"/>
              <a:gd name="connsiteX4" fmla="*/ 205348 w 240481"/>
              <a:gd name="connsiteY4" fmla="*/ 1449232 h 2081945"/>
              <a:gd name="connsiteX5" fmla="*/ 231350 w 240481"/>
              <a:gd name="connsiteY5" fmla="*/ 1236884 h 2081945"/>
              <a:gd name="connsiteX6" fmla="*/ 221879 w 240481"/>
              <a:gd name="connsiteY6" fmla="*/ 994685 h 2081945"/>
              <a:gd name="connsiteX7" fmla="*/ 237774 w 240481"/>
              <a:gd name="connsiteY7" fmla="*/ 656175 h 2081945"/>
              <a:gd name="connsiteX8" fmla="*/ 154633 w 240481"/>
              <a:gd name="connsiteY8" fmla="*/ 1068642 h 2081945"/>
              <a:gd name="connsiteX9" fmla="*/ 196362 w 240481"/>
              <a:gd name="connsiteY9" fmla="*/ 398380 h 2081945"/>
              <a:gd name="connsiteX10" fmla="*/ 123192 w 240481"/>
              <a:gd name="connsiteY10" fmla="*/ 0 h 2081945"/>
              <a:gd name="connsiteX11" fmla="*/ 105674 w 240481"/>
              <a:gd name="connsiteY11" fmla="*/ 300815 h 2081945"/>
              <a:gd name="connsiteX12" fmla="*/ 87854 w 240481"/>
              <a:gd name="connsiteY12" fmla="*/ 886981 h 2081945"/>
              <a:gd name="connsiteX13" fmla="*/ 48852 w 240481"/>
              <a:gd name="connsiteY13" fmla="*/ 341051 h 2081945"/>
              <a:gd name="connsiteX14" fmla="*/ 27183 w 240481"/>
              <a:gd name="connsiteY14" fmla="*/ 773183 h 2081945"/>
              <a:gd name="connsiteX15" fmla="*/ 32955 w 240481"/>
              <a:gd name="connsiteY15" fmla="*/ 994199 h 2081945"/>
              <a:gd name="connsiteX16" fmla="*/ 1666 w 240481"/>
              <a:gd name="connsiteY16" fmla="*/ 1262886 h 2081945"/>
              <a:gd name="connsiteX17" fmla="*/ 25092 w 240481"/>
              <a:gd name="connsiteY17" fmla="*/ 1690310 h 2081945"/>
              <a:gd name="connsiteX18" fmla="*/ 10334 w 240481"/>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2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9071 w 232369"/>
              <a:gd name="connsiteY7" fmla="*/ 656175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5541 w 232369"/>
              <a:gd name="connsiteY7" fmla="*/ 648608 h 2081945"/>
              <a:gd name="connsiteX8" fmla="*/ 146521 w 232369"/>
              <a:gd name="connsiteY8" fmla="*/ 1068642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5541 w 232369"/>
              <a:gd name="connsiteY7" fmla="*/ 648608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15541 w 232369"/>
              <a:gd name="connsiteY7" fmla="*/ 648608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79742 w 232369"/>
              <a:gd name="connsiteY12" fmla="*/ 886981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40740 w 232369"/>
              <a:gd name="connsiteY13" fmla="*/ 341051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54862 w 232369"/>
              <a:gd name="connsiteY13" fmla="*/ 251088 h 2081945"/>
              <a:gd name="connsiteX14" fmla="*/ 19071 w 232369"/>
              <a:gd name="connsiteY14" fmla="*/ 773183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54862 w 232369"/>
              <a:gd name="connsiteY13" fmla="*/ 251088 h 2081945"/>
              <a:gd name="connsiteX14" fmla="*/ 29663 w 232369"/>
              <a:gd name="connsiteY14" fmla="*/ 781361 h 2081945"/>
              <a:gd name="connsiteX15" fmla="*/ 24843 w 232369"/>
              <a:gd name="connsiteY15" fmla="*/ 99419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54862 w 232369"/>
              <a:gd name="connsiteY13" fmla="*/ 251088 h 2081945"/>
              <a:gd name="connsiteX14" fmla="*/ 29663 w 232369"/>
              <a:gd name="connsiteY14" fmla="*/ 781361 h 2081945"/>
              <a:gd name="connsiteX15" fmla="*/ 35434 w 232369"/>
              <a:gd name="connsiteY15" fmla="*/ 998289 h 2081945"/>
              <a:gd name="connsiteX16" fmla="*/ 4146 w 232369"/>
              <a:gd name="connsiteY16" fmla="*/ 127045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23238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54862 w 232369"/>
              <a:gd name="connsiteY13" fmla="*/ 251088 h 2081945"/>
              <a:gd name="connsiteX14" fmla="*/ 29663 w 232369"/>
              <a:gd name="connsiteY14" fmla="*/ 781361 h 2081945"/>
              <a:gd name="connsiteX15" fmla="*/ 35434 w 232369"/>
              <a:gd name="connsiteY15" fmla="*/ 998289 h 2081945"/>
              <a:gd name="connsiteX16" fmla="*/ 14738 w 232369"/>
              <a:gd name="connsiteY16" fmla="*/ 1274543 h 2081945"/>
              <a:gd name="connsiteX17" fmla="*/ 16980 w 232369"/>
              <a:gd name="connsiteY17" fmla="*/ 1690310 h 2081945"/>
              <a:gd name="connsiteX18" fmla="*/ 2222 w 232369"/>
              <a:gd name="connsiteY18" fmla="*/ 2042943 h 2081945"/>
              <a:gd name="connsiteX0" fmla="*/ 2222 w 232369"/>
              <a:gd name="connsiteY0" fmla="*/ 2042943 h 2081945"/>
              <a:gd name="connsiteX1" fmla="*/ 123564 w 232369"/>
              <a:gd name="connsiteY1" fmla="*/ 2081945 h 2081945"/>
              <a:gd name="connsiteX2" fmla="*/ 231906 w 232369"/>
              <a:gd name="connsiteY2" fmla="*/ 2034275 h 2081945"/>
              <a:gd name="connsiteX3" fmla="*/ 210237 w 232369"/>
              <a:gd name="connsiteY3" fmla="*/ 1670250 h 2081945"/>
              <a:gd name="connsiteX4" fmla="*/ 197236 w 232369"/>
              <a:gd name="connsiteY4" fmla="*/ 1449232 h 2081945"/>
              <a:gd name="connsiteX5" fmla="*/ 216177 w 232369"/>
              <a:gd name="connsiteY5" fmla="*/ 1236884 h 2081945"/>
              <a:gd name="connsiteX6" fmla="*/ 213767 w 232369"/>
              <a:gd name="connsiteY6" fmla="*/ 994685 h 2081945"/>
              <a:gd name="connsiteX7" fmla="*/ 229663 w 232369"/>
              <a:gd name="connsiteY7" fmla="*/ 431879 h 2081945"/>
              <a:gd name="connsiteX8" fmla="*/ 164173 w 232369"/>
              <a:gd name="connsiteY8" fmla="*/ 933696 h 2081945"/>
              <a:gd name="connsiteX9" fmla="*/ 188250 w 232369"/>
              <a:gd name="connsiteY9" fmla="*/ 398380 h 2081945"/>
              <a:gd name="connsiteX10" fmla="*/ 115080 w 232369"/>
              <a:gd name="connsiteY10" fmla="*/ 0 h 2081945"/>
              <a:gd name="connsiteX11" fmla="*/ 97562 w 232369"/>
              <a:gd name="connsiteY11" fmla="*/ 300815 h 2081945"/>
              <a:gd name="connsiteX12" fmla="*/ 118578 w 232369"/>
              <a:gd name="connsiteY12" fmla="*/ 1013747 h 2081945"/>
              <a:gd name="connsiteX13" fmla="*/ 54862 w 232369"/>
              <a:gd name="connsiteY13" fmla="*/ 251088 h 2081945"/>
              <a:gd name="connsiteX14" fmla="*/ 29663 w 232369"/>
              <a:gd name="connsiteY14" fmla="*/ 781361 h 2081945"/>
              <a:gd name="connsiteX15" fmla="*/ 35434 w 232369"/>
              <a:gd name="connsiteY15" fmla="*/ 998289 h 2081945"/>
              <a:gd name="connsiteX16" fmla="*/ 14738 w 232369"/>
              <a:gd name="connsiteY16" fmla="*/ 1274543 h 2081945"/>
              <a:gd name="connsiteX17" fmla="*/ 16980 w 232369"/>
              <a:gd name="connsiteY17" fmla="*/ 1690310 h 2081945"/>
              <a:gd name="connsiteX18" fmla="*/ 2222 w 232369"/>
              <a:gd name="connsiteY18" fmla="*/ 2042943 h 2081945"/>
              <a:gd name="connsiteX0" fmla="*/ 2222 w 232623"/>
              <a:gd name="connsiteY0" fmla="*/ 2042943 h 2081945"/>
              <a:gd name="connsiteX1" fmla="*/ 123564 w 232623"/>
              <a:gd name="connsiteY1" fmla="*/ 2081945 h 2081945"/>
              <a:gd name="connsiteX2" fmla="*/ 231906 w 232623"/>
              <a:gd name="connsiteY2" fmla="*/ 2034275 h 2081945"/>
              <a:gd name="connsiteX3" fmla="*/ 229091 w 232623"/>
              <a:gd name="connsiteY3" fmla="*/ 1670250 h 2081945"/>
              <a:gd name="connsiteX4" fmla="*/ 197236 w 232623"/>
              <a:gd name="connsiteY4" fmla="*/ 1449232 h 2081945"/>
              <a:gd name="connsiteX5" fmla="*/ 216177 w 232623"/>
              <a:gd name="connsiteY5" fmla="*/ 1236884 h 2081945"/>
              <a:gd name="connsiteX6" fmla="*/ 213767 w 232623"/>
              <a:gd name="connsiteY6" fmla="*/ 994685 h 2081945"/>
              <a:gd name="connsiteX7" fmla="*/ 229663 w 232623"/>
              <a:gd name="connsiteY7" fmla="*/ 431879 h 2081945"/>
              <a:gd name="connsiteX8" fmla="*/ 164173 w 232623"/>
              <a:gd name="connsiteY8" fmla="*/ 933696 h 2081945"/>
              <a:gd name="connsiteX9" fmla="*/ 188250 w 232623"/>
              <a:gd name="connsiteY9" fmla="*/ 398380 h 2081945"/>
              <a:gd name="connsiteX10" fmla="*/ 115080 w 232623"/>
              <a:gd name="connsiteY10" fmla="*/ 0 h 2081945"/>
              <a:gd name="connsiteX11" fmla="*/ 97562 w 232623"/>
              <a:gd name="connsiteY11" fmla="*/ 300815 h 2081945"/>
              <a:gd name="connsiteX12" fmla="*/ 118578 w 232623"/>
              <a:gd name="connsiteY12" fmla="*/ 1013747 h 2081945"/>
              <a:gd name="connsiteX13" fmla="*/ 54862 w 232623"/>
              <a:gd name="connsiteY13" fmla="*/ 251088 h 2081945"/>
              <a:gd name="connsiteX14" fmla="*/ 29663 w 232623"/>
              <a:gd name="connsiteY14" fmla="*/ 781361 h 2081945"/>
              <a:gd name="connsiteX15" fmla="*/ 35434 w 232623"/>
              <a:gd name="connsiteY15" fmla="*/ 998289 h 2081945"/>
              <a:gd name="connsiteX16" fmla="*/ 14738 w 232623"/>
              <a:gd name="connsiteY16" fmla="*/ 1274543 h 2081945"/>
              <a:gd name="connsiteX17" fmla="*/ 16980 w 232623"/>
              <a:gd name="connsiteY17" fmla="*/ 1690310 h 2081945"/>
              <a:gd name="connsiteX18" fmla="*/ 2222 w 232623"/>
              <a:gd name="connsiteY18" fmla="*/ 2042943 h 2081945"/>
              <a:gd name="connsiteX0" fmla="*/ 2222 w 232842"/>
              <a:gd name="connsiteY0" fmla="*/ 2042943 h 2081945"/>
              <a:gd name="connsiteX1" fmla="*/ 123564 w 232842"/>
              <a:gd name="connsiteY1" fmla="*/ 2081945 h 2081945"/>
              <a:gd name="connsiteX2" fmla="*/ 231906 w 232842"/>
              <a:gd name="connsiteY2" fmla="*/ 2034275 h 2081945"/>
              <a:gd name="connsiteX3" fmla="*/ 229091 w 232842"/>
              <a:gd name="connsiteY3" fmla="*/ 1670250 h 2081945"/>
              <a:gd name="connsiteX4" fmla="*/ 212948 w 232842"/>
              <a:gd name="connsiteY4" fmla="*/ 1449233 h 2081945"/>
              <a:gd name="connsiteX5" fmla="*/ 216177 w 232842"/>
              <a:gd name="connsiteY5" fmla="*/ 1236884 h 2081945"/>
              <a:gd name="connsiteX6" fmla="*/ 213767 w 232842"/>
              <a:gd name="connsiteY6" fmla="*/ 994685 h 2081945"/>
              <a:gd name="connsiteX7" fmla="*/ 229663 w 232842"/>
              <a:gd name="connsiteY7" fmla="*/ 431879 h 2081945"/>
              <a:gd name="connsiteX8" fmla="*/ 164173 w 232842"/>
              <a:gd name="connsiteY8" fmla="*/ 933696 h 2081945"/>
              <a:gd name="connsiteX9" fmla="*/ 188250 w 232842"/>
              <a:gd name="connsiteY9" fmla="*/ 398380 h 2081945"/>
              <a:gd name="connsiteX10" fmla="*/ 115080 w 232842"/>
              <a:gd name="connsiteY10" fmla="*/ 0 h 2081945"/>
              <a:gd name="connsiteX11" fmla="*/ 97562 w 232842"/>
              <a:gd name="connsiteY11" fmla="*/ 300815 h 2081945"/>
              <a:gd name="connsiteX12" fmla="*/ 118578 w 232842"/>
              <a:gd name="connsiteY12" fmla="*/ 1013747 h 2081945"/>
              <a:gd name="connsiteX13" fmla="*/ 54862 w 232842"/>
              <a:gd name="connsiteY13" fmla="*/ 251088 h 2081945"/>
              <a:gd name="connsiteX14" fmla="*/ 29663 w 232842"/>
              <a:gd name="connsiteY14" fmla="*/ 781361 h 2081945"/>
              <a:gd name="connsiteX15" fmla="*/ 35434 w 232842"/>
              <a:gd name="connsiteY15" fmla="*/ 998289 h 2081945"/>
              <a:gd name="connsiteX16" fmla="*/ 14738 w 232842"/>
              <a:gd name="connsiteY16" fmla="*/ 1274543 h 2081945"/>
              <a:gd name="connsiteX17" fmla="*/ 16980 w 232842"/>
              <a:gd name="connsiteY17" fmla="*/ 1690310 h 2081945"/>
              <a:gd name="connsiteX18" fmla="*/ 2222 w 232842"/>
              <a:gd name="connsiteY18" fmla="*/ 2042943 h 2081945"/>
              <a:gd name="connsiteX0" fmla="*/ 2222 w 232842"/>
              <a:gd name="connsiteY0" fmla="*/ 2042943 h 2081945"/>
              <a:gd name="connsiteX1" fmla="*/ 123564 w 232842"/>
              <a:gd name="connsiteY1" fmla="*/ 2081945 h 2081945"/>
              <a:gd name="connsiteX2" fmla="*/ 231906 w 232842"/>
              <a:gd name="connsiteY2" fmla="*/ 2034275 h 2081945"/>
              <a:gd name="connsiteX3" fmla="*/ 229091 w 232842"/>
              <a:gd name="connsiteY3" fmla="*/ 1670250 h 2081945"/>
              <a:gd name="connsiteX4" fmla="*/ 212948 w 232842"/>
              <a:gd name="connsiteY4" fmla="*/ 1449233 h 2081945"/>
              <a:gd name="connsiteX5" fmla="*/ 216177 w 232842"/>
              <a:gd name="connsiteY5" fmla="*/ 1236884 h 2081945"/>
              <a:gd name="connsiteX6" fmla="*/ 213767 w 232842"/>
              <a:gd name="connsiteY6" fmla="*/ 994685 h 2081945"/>
              <a:gd name="connsiteX7" fmla="*/ 229663 w 232842"/>
              <a:gd name="connsiteY7" fmla="*/ 431879 h 2081945"/>
              <a:gd name="connsiteX8" fmla="*/ 164173 w 232842"/>
              <a:gd name="connsiteY8" fmla="*/ 933696 h 2081945"/>
              <a:gd name="connsiteX9" fmla="*/ 188250 w 232842"/>
              <a:gd name="connsiteY9" fmla="*/ 398380 h 2081945"/>
              <a:gd name="connsiteX10" fmla="*/ 115080 w 232842"/>
              <a:gd name="connsiteY10" fmla="*/ 0 h 2081945"/>
              <a:gd name="connsiteX11" fmla="*/ 97562 w 232842"/>
              <a:gd name="connsiteY11" fmla="*/ 300815 h 2081945"/>
              <a:gd name="connsiteX12" fmla="*/ 118578 w 232842"/>
              <a:gd name="connsiteY12" fmla="*/ 1013747 h 2081945"/>
              <a:gd name="connsiteX13" fmla="*/ 54862 w 232842"/>
              <a:gd name="connsiteY13" fmla="*/ 251088 h 2081945"/>
              <a:gd name="connsiteX14" fmla="*/ 29663 w 232842"/>
              <a:gd name="connsiteY14" fmla="*/ 781361 h 2081945"/>
              <a:gd name="connsiteX15" fmla="*/ 35434 w 232842"/>
              <a:gd name="connsiteY15" fmla="*/ 998289 h 2081945"/>
              <a:gd name="connsiteX16" fmla="*/ 5311 w 232842"/>
              <a:gd name="connsiteY16" fmla="*/ 1216943 h 2081945"/>
              <a:gd name="connsiteX17" fmla="*/ 16980 w 232842"/>
              <a:gd name="connsiteY17" fmla="*/ 1690310 h 2081945"/>
              <a:gd name="connsiteX18" fmla="*/ 2222 w 232842"/>
              <a:gd name="connsiteY18" fmla="*/ 2042943 h 20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842" h="2081945">
                <a:moveTo>
                  <a:pt x="2222" y="2042943"/>
                </a:moveTo>
                <a:cubicBezTo>
                  <a:pt x="38336" y="2066055"/>
                  <a:pt x="74449" y="2076167"/>
                  <a:pt x="123564" y="2081945"/>
                </a:cubicBezTo>
                <a:cubicBezTo>
                  <a:pt x="165456" y="2080501"/>
                  <a:pt x="203015" y="2066055"/>
                  <a:pt x="231906" y="2034275"/>
                </a:cubicBezTo>
                <a:cubicBezTo>
                  <a:pt x="237684" y="1905710"/>
                  <a:pt x="205978" y="1798815"/>
                  <a:pt x="229091" y="1670250"/>
                </a:cubicBezTo>
                <a:cubicBezTo>
                  <a:pt x="243537" y="1593689"/>
                  <a:pt x="211504" y="1525795"/>
                  <a:pt x="212948" y="1449233"/>
                </a:cubicBezTo>
                <a:cubicBezTo>
                  <a:pt x="210059" y="1368338"/>
                  <a:pt x="214733" y="1309112"/>
                  <a:pt x="216177" y="1236884"/>
                </a:cubicBezTo>
                <a:cubicBezTo>
                  <a:pt x="211843" y="1129987"/>
                  <a:pt x="222434" y="1092914"/>
                  <a:pt x="213767" y="994685"/>
                </a:cubicBezTo>
                <a:cubicBezTo>
                  <a:pt x="213767" y="897900"/>
                  <a:pt x="229982" y="608122"/>
                  <a:pt x="229663" y="431879"/>
                </a:cubicBezTo>
                <a:cubicBezTo>
                  <a:pt x="201949" y="569368"/>
                  <a:pt x="206009" y="752754"/>
                  <a:pt x="164173" y="933696"/>
                </a:cubicBezTo>
                <a:cubicBezTo>
                  <a:pt x="152564" y="890730"/>
                  <a:pt x="206435" y="600689"/>
                  <a:pt x="188250" y="398380"/>
                </a:cubicBezTo>
                <a:cubicBezTo>
                  <a:pt x="182633" y="293564"/>
                  <a:pt x="152789" y="101118"/>
                  <a:pt x="115080" y="0"/>
                </a:cubicBezTo>
                <a:cubicBezTo>
                  <a:pt x="121009" y="149962"/>
                  <a:pt x="117785" y="153471"/>
                  <a:pt x="97562" y="300815"/>
                </a:cubicBezTo>
                <a:lnTo>
                  <a:pt x="118578" y="1013747"/>
                </a:lnTo>
                <a:lnTo>
                  <a:pt x="54862" y="251088"/>
                </a:lnTo>
                <a:lnTo>
                  <a:pt x="29663" y="781361"/>
                </a:lnTo>
                <a:cubicBezTo>
                  <a:pt x="20996" y="855033"/>
                  <a:pt x="31100" y="911616"/>
                  <a:pt x="35434" y="998289"/>
                </a:cubicBezTo>
                <a:cubicBezTo>
                  <a:pt x="29657" y="1070516"/>
                  <a:pt x="15423" y="1127381"/>
                  <a:pt x="5311" y="1216943"/>
                </a:cubicBezTo>
                <a:cubicBezTo>
                  <a:pt x="-3356" y="1357064"/>
                  <a:pt x="12646" y="1537188"/>
                  <a:pt x="16980" y="1690310"/>
                </a:cubicBezTo>
                <a:cubicBezTo>
                  <a:pt x="28536" y="1810208"/>
                  <a:pt x="-9334" y="1923045"/>
                  <a:pt x="2222" y="2042943"/>
                </a:cubicBezTo>
                <a:close/>
              </a:path>
            </a:pathLst>
          </a:custGeom>
          <a:gradFill>
            <a:gsLst>
              <a:gs pos="19000">
                <a:srgbClr val="FFFF00">
                  <a:alpha val="62000"/>
                  <a:lumMod val="68000"/>
                  <a:lumOff val="32000"/>
                </a:srgbClr>
              </a:gs>
              <a:gs pos="41000">
                <a:srgbClr val="1297D2">
                  <a:alpha val="17000"/>
                </a:srgbClr>
              </a:gs>
              <a:gs pos="83000">
                <a:srgbClr val="1297D2">
                  <a:lumMod val="67000"/>
                  <a:lumOff val="33000"/>
                  <a:alpha val="23000"/>
                </a:srgbClr>
              </a:gs>
              <a:gs pos="92000">
                <a:schemeClr val="accent1">
                  <a:lumMod val="99000"/>
                  <a:lumOff val="1000"/>
                  <a:alpha val="27000"/>
                </a:schemeClr>
              </a:gs>
            </a:gsLst>
            <a:lin ang="1044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82" name="Freeform 81"/>
          <p:cNvSpPr/>
          <p:nvPr/>
        </p:nvSpPr>
        <p:spPr>
          <a:xfrm flipH="1">
            <a:off x="1178367" y="2452962"/>
            <a:ext cx="318442" cy="2463376"/>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52084 w 290919"/>
              <a:gd name="connsiteY15" fmla="*/ 818574 h 2106153"/>
              <a:gd name="connsiteX16" fmla="*/ 33143 w 290919"/>
              <a:gd name="connsiteY16" fmla="*/ 1039590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21808 w 277492"/>
              <a:gd name="connsiteY0" fmla="*/ 2067151 h 2106153"/>
              <a:gd name="connsiteX1" fmla="*/ 143150 w 277492"/>
              <a:gd name="connsiteY1" fmla="*/ 2106153 h 2106153"/>
              <a:gd name="connsiteX2" fmla="*/ 251492 w 277492"/>
              <a:gd name="connsiteY2" fmla="*/ 2058483 h 2106153"/>
              <a:gd name="connsiteX3" fmla="*/ 229823 w 277492"/>
              <a:gd name="connsiteY3" fmla="*/ 1694458 h 2106153"/>
              <a:gd name="connsiteX4" fmla="*/ 216822 w 277492"/>
              <a:gd name="connsiteY4" fmla="*/ 1473440 h 2106153"/>
              <a:gd name="connsiteX5" fmla="*/ 242824 w 277492"/>
              <a:gd name="connsiteY5" fmla="*/ 1261092 h 2106153"/>
              <a:gd name="connsiteX6" fmla="*/ 229823 w 277492"/>
              <a:gd name="connsiteY6" fmla="*/ 992406 h 2106153"/>
              <a:gd name="connsiteX7" fmla="*/ 277492 w 277492"/>
              <a:gd name="connsiteY7" fmla="*/ 680383 h 2106153"/>
              <a:gd name="connsiteX8" fmla="*/ 190820 w 277492"/>
              <a:gd name="connsiteY8" fmla="*/ 949069 h 2106153"/>
              <a:gd name="connsiteX9" fmla="*/ 255825 w 277492"/>
              <a:gd name="connsiteY9" fmla="*/ 550374 h 2106153"/>
              <a:gd name="connsiteX10" fmla="*/ 225489 w 277492"/>
              <a:gd name="connsiteY10" fmla="*/ 299021 h 2106153"/>
              <a:gd name="connsiteX11" fmla="*/ 268826 w 277492"/>
              <a:gd name="connsiteY11" fmla="*/ 0 h 2106153"/>
              <a:gd name="connsiteX12" fmla="*/ 117148 w 277492"/>
              <a:gd name="connsiteY12" fmla="*/ 325023 h 2106153"/>
              <a:gd name="connsiteX13" fmla="*/ 78145 w 277492"/>
              <a:gd name="connsiteY13" fmla="*/ 680383 h 2106153"/>
              <a:gd name="connsiteX14" fmla="*/ 39142 w 277492"/>
              <a:gd name="connsiteY14" fmla="*/ 433365 h 2106153"/>
              <a:gd name="connsiteX15" fmla="*/ 38657 w 277492"/>
              <a:gd name="connsiteY15" fmla="*/ 818574 h 2106153"/>
              <a:gd name="connsiteX16" fmla="*/ 19716 w 277492"/>
              <a:gd name="connsiteY16" fmla="*/ 1039590 h 2106153"/>
              <a:gd name="connsiteX17" fmla="*/ 13140 w 277492"/>
              <a:gd name="connsiteY17" fmla="*/ 1287094 h 2106153"/>
              <a:gd name="connsiteX18" fmla="*/ 1261 w 277492"/>
              <a:gd name="connsiteY18" fmla="*/ 1707457 h 2106153"/>
              <a:gd name="connsiteX19" fmla="*/ 21808 w 277492"/>
              <a:gd name="connsiteY19" fmla="*/ 2067151 h 2106153"/>
              <a:gd name="connsiteX0" fmla="*/ 21114 w 276798"/>
              <a:gd name="connsiteY0" fmla="*/ 2067151 h 2106153"/>
              <a:gd name="connsiteX1" fmla="*/ 142456 w 276798"/>
              <a:gd name="connsiteY1" fmla="*/ 2106153 h 2106153"/>
              <a:gd name="connsiteX2" fmla="*/ 250798 w 276798"/>
              <a:gd name="connsiteY2" fmla="*/ 2058483 h 2106153"/>
              <a:gd name="connsiteX3" fmla="*/ 229129 w 276798"/>
              <a:gd name="connsiteY3" fmla="*/ 1694458 h 2106153"/>
              <a:gd name="connsiteX4" fmla="*/ 216128 w 276798"/>
              <a:gd name="connsiteY4" fmla="*/ 1473440 h 2106153"/>
              <a:gd name="connsiteX5" fmla="*/ 242130 w 276798"/>
              <a:gd name="connsiteY5" fmla="*/ 1261092 h 2106153"/>
              <a:gd name="connsiteX6" fmla="*/ 229129 w 276798"/>
              <a:gd name="connsiteY6" fmla="*/ 992406 h 2106153"/>
              <a:gd name="connsiteX7" fmla="*/ 276798 w 276798"/>
              <a:gd name="connsiteY7" fmla="*/ 680383 h 2106153"/>
              <a:gd name="connsiteX8" fmla="*/ 190126 w 276798"/>
              <a:gd name="connsiteY8" fmla="*/ 949069 h 2106153"/>
              <a:gd name="connsiteX9" fmla="*/ 255131 w 276798"/>
              <a:gd name="connsiteY9" fmla="*/ 550374 h 2106153"/>
              <a:gd name="connsiteX10" fmla="*/ 224795 w 276798"/>
              <a:gd name="connsiteY10" fmla="*/ 299021 h 2106153"/>
              <a:gd name="connsiteX11" fmla="*/ 268132 w 276798"/>
              <a:gd name="connsiteY11" fmla="*/ 0 h 2106153"/>
              <a:gd name="connsiteX12" fmla="*/ 116454 w 276798"/>
              <a:gd name="connsiteY12" fmla="*/ 325023 h 2106153"/>
              <a:gd name="connsiteX13" fmla="*/ 77451 w 276798"/>
              <a:gd name="connsiteY13" fmla="*/ 680383 h 2106153"/>
              <a:gd name="connsiteX14" fmla="*/ 38448 w 276798"/>
              <a:gd name="connsiteY14" fmla="*/ 433365 h 2106153"/>
              <a:gd name="connsiteX15" fmla="*/ 37963 w 276798"/>
              <a:gd name="connsiteY15" fmla="*/ 818574 h 2106153"/>
              <a:gd name="connsiteX16" fmla="*/ 19022 w 276798"/>
              <a:gd name="connsiteY16" fmla="*/ 1039590 h 2106153"/>
              <a:gd name="connsiteX17" fmla="*/ 26568 w 276798"/>
              <a:gd name="connsiteY17" fmla="*/ 1294155 h 2106153"/>
              <a:gd name="connsiteX18" fmla="*/ 567 w 276798"/>
              <a:gd name="connsiteY18" fmla="*/ 1707457 h 2106153"/>
              <a:gd name="connsiteX19" fmla="*/ 21114 w 276798"/>
              <a:gd name="connsiteY19" fmla="*/ 2067151 h 2106153"/>
              <a:gd name="connsiteX0" fmla="*/ 21114 w 276798"/>
              <a:gd name="connsiteY0" fmla="*/ 2036671 h 2075673"/>
              <a:gd name="connsiteX1" fmla="*/ 142456 w 276798"/>
              <a:gd name="connsiteY1" fmla="*/ 2075673 h 2075673"/>
              <a:gd name="connsiteX2" fmla="*/ 250798 w 276798"/>
              <a:gd name="connsiteY2" fmla="*/ 2028003 h 2075673"/>
              <a:gd name="connsiteX3" fmla="*/ 229129 w 276798"/>
              <a:gd name="connsiteY3" fmla="*/ 1663978 h 2075673"/>
              <a:gd name="connsiteX4" fmla="*/ 216128 w 276798"/>
              <a:gd name="connsiteY4" fmla="*/ 1442960 h 2075673"/>
              <a:gd name="connsiteX5" fmla="*/ 242130 w 276798"/>
              <a:gd name="connsiteY5" fmla="*/ 1230612 h 2075673"/>
              <a:gd name="connsiteX6" fmla="*/ 229129 w 276798"/>
              <a:gd name="connsiteY6" fmla="*/ 961926 h 2075673"/>
              <a:gd name="connsiteX7" fmla="*/ 276798 w 276798"/>
              <a:gd name="connsiteY7" fmla="*/ 649903 h 2075673"/>
              <a:gd name="connsiteX8" fmla="*/ 190126 w 276798"/>
              <a:gd name="connsiteY8" fmla="*/ 918589 h 2075673"/>
              <a:gd name="connsiteX9" fmla="*/ 255131 w 276798"/>
              <a:gd name="connsiteY9" fmla="*/ 519894 h 2075673"/>
              <a:gd name="connsiteX10" fmla="*/ 224795 w 276798"/>
              <a:gd name="connsiteY10" fmla="*/ 268541 h 2075673"/>
              <a:gd name="connsiteX11" fmla="*/ 214792 w 276798"/>
              <a:gd name="connsiteY11" fmla="*/ 0 h 2075673"/>
              <a:gd name="connsiteX12" fmla="*/ 116454 w 276798"/>
              <a:gd name="connsiteY12" fmla="*/ 294543 h 2075673"/>
              <a:gd name="connsiteX13" fmla="*/ 77451 w 276798"/>
              <a:gd name="connsiteY13" fmla="*/ 649903 h 2075673"/>
              <a:gd name="connsiteX14" fmla="*/ 38448 w 276798"/>
              <a:gd name="connsiteY14" fmla="*/ 402885 h 2075673"/>
              <a:gd name="connsiteX15" fmla="*/ 37963 w 276798"/>
              <a:gd name="connsiteY15" fmla="*/ 788094 h 2075673"/>
              <a:gd name="connsiteX16" fmla="*/ 19022 w 276798"/>
              <a:gd name="connsiteY16" fmla="*/ 1009110 h 2075673"/>
              <a:gd name="connsiteX17" fmla="*/ 26568 w 276798"/>
              <a:gd name="connsiteY17" fmla="*/ 1263675 h 2075673"/>
              <a:gd name="connsiteX18" fmla="*/ 567 w 276798"/>
              <a:gd name="connsiteY18" fmla="*/ 1676977 h 2075673"/>
              <a:gd name="connsiteX19" fmla="*/ 21114 w 276798"/>
              <a:gd name="connsiteY19" fmla="*/ 2036671 h 2075673"/>
              <a:gd name="connsiteX0" fmla="*/ 21114 w 276798"/>
              <a:gd name="connsiteY0" fmla="*/ 2036671 h 2075673"/>
              <a:gd name="connsiteX1" fmla="*/ 142456 w 276798"/>
              <a:gd name="connsiteY1" fmla="*/ 2075673 h 2075673"/>
              <a:gd name="connsiteX2" fmla="*/ 250798 w 276798"/>
              <a:gd name="connsiteY2" fmla="*/ 2028003 h 2075673"/>
              <a:gd name="connsiteX3" fmla="*/ 229129 w 276798"/>
              <a:gd name="connsiteY3" fmla="*/ 1663978 h 2075673"/>
              <a:gd name="connsiteX4" fmla="*/ 216128 w 276798"/>
              <a:gd name="connsiteY4" fmla="*/ 1442960 h 2075673"/>
              <a:gd name="connsiteX5" fmla="*/ 242130 w 276798"/>
              <a:gd name="connsiteY5" fmla="*/ 1230612 h 2075673"/>
              <a:gd name="connsiteX6" fmla="*/ 229129 w 276798"/>
              <a:gd name="connsiteY6" fmla="*/ 961926 h 2075673"/>
              <a:gd name="connsiteX7" fmla="*/ 276798 w 276798"/>
              <a:gd name="connsiteY7" fmla="*/ 649903 h 2075673"/>
              <a:gd name="connsiteX8" fmla="*/ 190126 w 276798"/>
              <a:gd name="connsiteY8" fmla="*/ 918589 h 2075673"/>
              <a:gd name="connsiteX9" fmla="*/ 239891 w 276798"/>
              <a:gd name="connsiteY9" fmla="*/ 519894 h 2075673"/>
              <a:gd name="connsiteX10" fmla="*/ 224795 w 276798"/>
              <a:gd name="connsiteY10" fmla="*/ 268541 h 2075673"/>
              <a:gd name="connsiteX11" fmla="*/ 214792 w 276798"/>
              <a:gd name="connsiteY11" fmla="*/ 0 h 2075673"/>
              <a:gd name="connsiteX12" fmla="*/ 116454 w 276798"/>
              <a:gd name="connsiteY12" fmla="*/ 294543 h 2075673"/>
              <a:gd name="connsiteX13" fmla="*/ 77451 w 276798"/>
              <a:gd name="connsiteY13" fmla="*/ 649903 h 2075673"/>
              <a:gd name="connsiteX14" fmla="*/ 38448 w 276798"/>
              <a:gd name="connsiteY14" fmla="*/ 402885 h 2075673"/>
              <a:gd name="connsiteX15" fmla="*/ 37963 w 276798"/>
              <a:gd name="connsiteY15" fmla="*/ 788094 h 2075673"/>
              <a:gd name="connsiteX16" fmla="*/ 19022 w 276798"/>
              <a:gd name="connsiteY16" fmla="*/ 1009110 h 2075673"/>
              <a:gd name="connsiteX17" fmla="*/ 26568 w 276798"/>
              <a:gd name="connsiteY17" fmla="*/ 1263675 h 2075673"/>
              <a:gd name="connsiteX18" fmla="*/ 567 w 276798"/>
              <a:gd name="connsiteY18" fmla="*/ 1676977 h 2075673"/>
              <a:gd name="connsiteX19" fmla="*/ 21114 w 27679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42130 w 265368"/>
              <a:gd name="connsiteY5" fmla="*/ 1230612 h 2075673"/>
              <a:gd name="connsiteX6" fmla="*/ 229129 w 265368"/>
              <a:gd name="connsiteY6" fmla="*/ 961926 h 2075673"/>
              <a:gd name="connsiteX7" fmla="*/ 265368 w 265368"/>
              <a:gd name="connsiteY7" fmla="*/ 585133 h 2075673"/>
              <a:gd name="connsiteX8" fmla="*/ 190126 w 265368"/>
              <a:gd name="connsiteY8" fmla="*/ 918589 h 2075673"/>
              <a:gd name="connsiteX9" fmla="*/ 23989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4213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3989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4213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3989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4213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3989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4213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38448 w 265368"/>
              <a:gd name="connsiteY14" fmla="*/ 4028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68928 w 265368"/>
              <a:gd name="connsiteY14" fmla="*/ 3647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68928 w 265368"/>
              <a:gd name="connsiteY14" fmla="*/ 3647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68928 w 265368"/>
              <a:gd name="connsiteY14" fmla="*/ 3647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224795 w 265368"/>
              <a:gd name="connsiteY10" fmla="*/ 26854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68928 w 265368"/>
              <a:gd name="connsiteY14" fmla="*/ 3647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36671 h 2075673"/>
              <a:gd name="connsiteX1" fmla="*/ 142456 w 265368"/>
              <a:gd name="connsiteY1" fmla="*/ 2075673 h 2075673"/>
              <a:gd name="connsiteX2" fmla="*/ 250798 w 265368"/>
              <a:gd name="connsiteY2" fmla="*/ 2028003 h 2075673"/>
              <a:gd name="connsiteX3" fmla="*/ 229129 w 265368"/>
              <a:gd name="connsiteY3" fmla="*/ 1663978 h 2075673"/>
              <a:gd name="connsiteX4" fmla="*/ 216128 w 265368"/>
              <a:gd name="connsiteY4" fmla="*/ 1442960 h 2075673"/>
              <a:gd name="connsiteX5" fmla="*/ 234510 w 265368"/>
              <a:gd name="connsiteY5" fmla="*/ 1230612 h 2075673"/>
              <a:gd name="connsiteX6" fmla="*/ 229129 w 265368"/>
              <a:gd name="connsiteY6" fmla="*/ 961926 h 2075673"/>
              <a:gd name="connsiteX7" fmla="*/ 265368 w 265368"/>
              <a:gd name="connsiteY7" fmla="*/ 585133 h 2075673"/>
              <a:gd name="connsiteX8" fmla="*/ 174886 w 265368"/>
              <a:gd name="connsiteY8" fmla="*/ 918589 h 2075673"/>
              <a:gd name="connsiteX9" fmla="*/ 224651 w 265368"/>
              <a:gd name="connsiteY9" fmla="*/ 519894 h 2075673"/>
              <a:gd name="connsiteX10" fmla="*/ 198125 w 265368"/>
              <a:gd name="connsiteY10" fmla="*/ 291401 h 2075673"/>
              <a:gd name="connsiteX11" fmla="*/ 214792 w 265368"/>
              <a:gd name="connsiteY11" fmla="*/ 0 h 2075673"/>
              <a:gd name="connsiteX12" fmla="*/ 116454 w 265368"/>
              <a:gd name="connsiteY12" fmla="*/ 294543 h 2075673"/>
              <a:gd name="connsiteX13" fmla="*/ 77451 w 265368"/>
              <a:gd name="connsiteY13" fmla="*/ 649903 h 2075673"/>
              <a:gd name="connsiteX14" fmla="*/ 68928 w 265368"/>
              <a:gd name="connsiteY14" fmla="*/ 364785 h 2075673"/>
              <a:gd name="connsiteX15" fmla="*/ 37963 w 265368"/>
              <a:gd name="connsiteY15" fmla="*/ 788094 h 2075673"/>
              <a:gd name="connsiteX16" fmla="*/ 19022 w 265368"/>
              <a:gd name="connsiteY16" fmla="*/ 1009110 h 2075673"/>
              <a:gd name="connsiteX17" fmla="*/ 26568 w 265368"/>
              <a:gd name="connsiteY17" fmla="*/ 1263675 h 2075673"/>
              <a:gd name="connsiteX18" fmla="*/ 567 w 265368"/>
              <a:gd name="connsiteY18" fmla="*/ 1676977 h 2075673"/>
              <a:gd name="connsiteX19" fmla="*/ 21114 w 265368"/>
              <a:gd name="connsiteY19" fmla="*/ 2036671 h 2075673"/>
              <a:gd name="connsiteX0" fmla="*/ 21114 w 265368"/>
              <a:gd name="connsiteY0" fmla="*/ 2025241 h 2064243"/>
              <a:gd name="connsiteX1" fmla="*/ 142456 w 265368"/>
              <a:gd name="connsiteY1" fmla="*/ 2064243 h 2064243"/>
              <a:gd name="connsiteX2" fmla="*/ 250798 w 265368"/>
              <a:gd name="connsiteY2" fmla="*/ 2016573 h 2064243"/>
              <a:gd name="connsiteX3" fmla="*/ 229129 w 265368"/>
              <a:gd name="connsiteY3" fmla="*/ 1652548 h 2064243"/>
              <a:gd name="connsiteX4" fmla="*/ 216128 w 265368"/>
              <a:gd name="connsiteY4" fmla="*/ 1431530 h 2064243"/>
              <a:gd name="connsiteX5" fmla="*/ 234510 w 265368"/>
              <a:gd name="connsiteY5" fmla="*/ 1219182 h 2064243"/>
              <a:gd name="connsiteX6" fmla="*/ 229129 w 265368"/>
              <a:gd name="connsiteY6" fmla="*/ 950496 h 2064243"/>
              <a:gd name="connsiteX7" fmla="*/ 265368 w 265368"/>
              <a:gd name="connsiteY7" fmla="*/ 573703 h 2064243"/>
              <a:gd name="connsiteX8" fmla="*/ 174886 w 265368"/>
              <a:gd name="connsiteY8" fmla="*/ 907159 h 2064243"/>
              <a:gd name="connsiteX9" fmla="*/ 224651 w 265368"/>
              <a:gd name="connsiteY9" fmla="*/ 508464 h 2064243"/>
              <a:gd name="connsiteX10" fmla="*/ 198125 w 265368"/>
              <a:gd name="connsiteY10" fmla="*/ 279971 h 2064243"/>
              <a:gd name="connsiteX11" fmla="*/ 199552 w 265368"/>
              <a:gd name="connsiteY11" fmla="*/ 0 h 2064243"/>
              <a:gd name="connsiteX12" fmla="*/ 116454 w 265368"/>
              <a:gd name="connsiteY12" fmla="*/ 283113 h 2064243"/>
              <a:gd name="connsiteX13" fmla="*/ 77451 w 265368"/>
              <a:gd name="connsiteY13" fmla="*/ 638473 h 2064243"/>
              <a:gd name="connsiteX14" fmla="*/ 68928 w 265368"/>
              <a:gd name="connsiteY14" fmla="*/ 353355 h 2064243"/>
              <a:gd name="connsiteX15" fmla="*/ 37963 w 265368"/>
              <a:gd name="connsiteY15" fmla="*/ 776664 h 2064243"/>
              <a:gd name="connsiteX16" fmla="*/ 19022 w 265368"/>
              <a:gd name="connsiteY16" fmla="*/ 997680 h 2064243"/>
              <a:gd name="connsiteX17" fmla="*/ 26568 w 265368"/>
              <a:gd name="connsiteY17" fmla="*/ 1252245 h 2064243"/>
              <a:gd name="connsiteX18" fmla="*/ 567 w 265368"/>
              <a:gd name="connsiteY18" fmla="*/ 1665547 h 2064243"/>
              <a:gd name="connsiteX19" fmla="*/ 21114 w 265368"/>
              <a:gd name="connsiteY19" fmla="*/ 2025241 h 2064243"/>
              <a:gd name="connsiteX0" fmla="*/ 21114 w 265368"/>
              <a:gd name="connsiteY0" fmla="*/ 2025241 h 2064243"/>
              <a:gd name="connsiteX1" fmla="*/ 142456 w 265368"/>
              <a:gd name="connsiteY1" fmla="*/ 2064243 h 2064243"/>
              <a:gd name="connsiteX2" fmla="*/ 250798 w 265368"/>
              <a:gd name="connsiteY2" fmla="*/ 2016573 h 2064243"/>
              <a:gd name="connsiteX3" fmla="*/ 229129 w 265368"/>
              <a:gd name="connsiteY3" fmla="*/ 1652548 h 2064243"/>
              <a:gd name="connsiteX4" fmla="*/ 216128 w 265368"/>
              <a:gd name="connsiteY4" fmla="*/ 1431530 h 2064243"/>
              <a:gd name="connsiteX5" fmla="*/ 234510 w 265368"/>
              <a:gd name="connsiteY5" fmla="*/ 1219182 h 2064243"/>
              <a:gd name="connsiteX6" fmla="*/ 229129 w 265368"/>
              <a:gd name="connsiteY6" fmla="*/ 950496 h 2064243"/>
              <a:gd name="connsiteX7" fmla="*/ 265368 w 265368"/>
              <a:gd name="connsiteY7" fmla="*/ 573703 h 2064243"/>
              <a:gd name="connsiteX8" fmla="*/ 174886 w 265368"/>
              <a:gd name="connsiteY8" fmla="*/ 907159 h 2064243"/>
              <a:gd name="connsiteX9" fmla="*/ 224651 w 265368"/>
              <a:gd name="connsiteY9" fmla="*/ 508464 h 2064243"/>
              <a:gd name="connsiteX10" fmla="*/ 198125 w 265368"/>
              <a:gd name="connsiteY10" fmla="*/ 279971 h 2064243"/>
              <a:gd name="connsiteX11" fmla="*/ 199552 w 265368"/>
              <a:gd name="connsiteY11" fmla="*/ 0 h 2064243"/>
              <a:gd name="connsiteX12" fmla="*/ 116454 w 265368"/>
              <a:gd name="connsiteY12" fmla="*/ 283113 h 2064243"/>
              <a:gd name="connsiteX13" fmla="*/ 77451 w 265368"/>
              <a:gd name="connsiteY13" fmla="*/ 638473 h 2064243"/>
              <a:gd name="connsiteX14" fmla="*/ 68928 w 265368"/>
              <a:gd name="connsiteY14" fmla="*/ 353355 h 2064243"/>
              <a:gd name="connsiteX15" fmla="*/ 37963 w 265368"/>
              <a:gd name="connsiteY15" fmla="*/ 776664 h 2064243"/>
              <a:gd name="connsiteX16" fmla="*/ 19022 w 265368"/>
              <a:gd name="connsiteY16" fmla="*/ 997680 h 2064243"/>
              <a:gd name="connsiteX17" fmla="*/ 26568 w 265368"/>
              <a:gd name="connsiteY17" fmla="*/ 1252245 h 2064243"/>
              <a:gd name="connsiteX18" fmla="*/ 567 w 265368"/>
              <a:gd name="connsiteY18" fmla="*/ 1665547 h 2064243"/>
              <a:gd name="connsiteX19" fmla="*/ 21114 w 265368"/>
              <a:gd name="connsiteY19" fmla="*/ 2025241 h 2064243"/>
              <a:gd name="connsiteX0" fmla="*/ 21114 w 265368"/>
              <a:gd name="connsiteY0" fmla="*/ 2025241 h 2064243"/>
              <a:gd name="connsiteX1" fmla="*/ 142456 w 265368"/>
              <a:gd name="connsiteY1" fmla="*/ 2064243 h 2064243"/>
              <a:gd name="connsiteX2" fmla="*/ 250798 w 265368"/>
              <a:gd name="connsiteY2" fmla="*/ 2016573 h 2064243"/>
              <a:gd name="connsiteX3" fmla="*/ 229129 w 265368"/>
              <a:gd name="connsiteY3" fmla="*/ 1652548 h 2064243"/>
              <a:gd name="connsiteX4" fmla="*/ 216128 w 265368"/>
              <a:gd name="connsiteY4" fmla="*/ 1431530 h 2064243"/>
              <a:gd name="connsiteX5" fmla="*/ 234510 w 265368"/>
              <a:gd name="connsiteY5" fmla="*/ 1219182 h 2064243"/>
              <a:gd name="connsiteX6" fmla="*/ 229129 w 265368"/>
              <a:gd name="connsiteY6" fmla="*/ 950496 h 2064243"/>
              <a:gd name="connsiteX7" fmla="*/ 265368 w 265368"/>
              <a:gd name="connsiteY7" fmla="*/ 573703 h 2064243"/>
              <a:gd name="connsiteX8" fmla="*/ 174886 w 265368"/>
              <a:gd name="connsiteY8" fmla="*/ 907159 h 2064243"/>
              <a:gd name="connsiteX9" fmla="*/ 224651 w 265368"/>
              <a:gd name="connsiteY9" fmla="*/ 508464 h 2064243"/>
              <a:gd name="connsiteX10" fmla="*/ 198125 w 265368"/>
              <a:gd name="connsiteY10" fmla="*/ 279971 h 2064243"/>
              <a:gd name="connsiteX11" fmla="*/ 199552 w 265368"/>
              <a:gd name="connsiteY11" fmla="*/ 0 h 2064243"/>
              <a:gd name="connsiteX12" fmla="*/ 116454 w 265368"/>
              <a:gd name="connsiteY12" fmla="*/ 283113 h 2064243"/>
              <a:gd name="connsiteX13" fmla="*/ 77451 w 265368"/>
              <a:gd name="connsiteY13" fmla="*/ 638473 h 2064243"/>
              <a:gd name="connsiteX14" fmla="*/ 68928 w 265368"/>
              <a:gd name="connsiteY14" fmla="*/ 353355 h 2064243"/>
              <a:gd name="connsiteX15" fmla="*/ 37963 w 265368"/>
              <a:gd name="connsiteY15" fmla="*/ 776664 h 2064243"/>
              <a:gd name="connsiteX16" fmla="*/ 19022 w 265368"/>
              <a:gd name="connsiteY16" fmla="*/ 997680 h 2064243"/>
              <a:gd name="connsiteX17" fmla="*/ 26568 w 265368"/>
              <a:gd name="connsiteY17" fmla="*/ 1252245 h 2064243"/>
              <a:gd name="connsiteX18" fmla="*/ 567 w 265368"/>
              <a:gd name="connsiteY18" fmla="*/ 1665547 h 2064243"/>
              <a:gd name="connsiteX19" fmla="*/ 21114 w 265368"/>
              <a:gd name="connsiteY19" fmla="*/ 2025241 h 2064243"/>
              <a:gd name="connsiteX0" fmla="*/ 21114 w 265368"/>
              <a:gd name="connsiteY0" fmla="*/ 2013811 h 2052813"/>
              <a:gd name="connsiteX1" fmla="*/ 142456 w 265368"/>
              <a:gd name="connsiteY1" fmla="*/ 2052813 h 2052813"/>
              <a:gd name="connsiteX2" fmla="*/ 250798 w 265368"/>
              <a:gd name="connsiteY2" fmla="*/ 2005143 h 2052813"/>
              <a:gd name="connsiteX3" fmla="*/ 229129 w 265368"/>
              <a:gd name="connsiteY3" fmla="*/ 1641118 h 2052813"/>
              <a:gd name="connsiteX4" fmla="*/ 216128 w 265368"/>
              <a:gd name="connsiteY4" fmla="*/ 1420100 h 2052813"/>
              <a:gd name="connsiteX5" fmla="*/ 234510 w 265368"/>
              <a:gd name="connsiteY5" fmla="*/ 1207752 h 2052813"/>
              <a:gd name="connsiteX6" fmla="*/ 229129 w 265368"/>
              <a:gd name="connsiteY6" fmla="*/ 939066 h 2052813"/>
              <a:gd name="connsiteX7" fmla="*/ 265368 w 265368"/>
              <a:gd name="connsiteY7" fmla="*/ 562273 h 2052813"/>
              <a:gd name="connsiteX8" fmla="*/ 174886 w 265368"/>
              <a:gd name="connsiteY8" fmla="*/ 895729 h 2052813"/>
              <a:gd name="connsiteX9" fmla="*/ 224651 w 265368"/>
              <a:gd name="connsiteY9" fmla="*/ 497034 h 2052813"/>
              <a:gd name="connsiteX10" fmla="*/ 198125 w 265368"/>
              <a:gd name="connsiteY10" fmla="*/ 268541 h 2052813"/>
              <a:gd name="connsiteX11" fmla="*/ 188122 w 265368"/>
              <a:gd name="connsiteY11" fmla="*/ 0 h 2052813"/>
              <a:gd name="connsiteX12" fmla="*/ 116454 w 265368"/>
              <a:gd name="connsiteY12" fmla="*/ 271683 h 2052813"/>
              <a:gd name="connsiteX13" fmla="*/ 77451 w 265368"/>
              <a:gd name="connsiteY13" fmla="*/ 627043 h 2052813"/>
              <a:gd name="connsiteX14" fmla="*/ 68928 w 265368"/>
              <a:gd name="connsiteY14" fmla="*/ 341925 h 2052813"/>
              <a:gd name="connsiteX15" fmla="*/ 37963 w 265368"/>
              <a:gd name="connsiteY15" fmla="*/ 765234 h 2052813"/>
              <a:gd name="connsiteX16" fmla="*/ 19022 w 265368"/>
              <a:gd name="connsiteY16" fmla="*/ 986250 h 2052813"/>
              <a:gd name="connsiteX17" fmla="*/ 26568 w 265368"/>
              <a:gd name="connsiteY17" fmla="*/ 1240815 h 2052813"/>
              <a:gd name="connsiteX18" fmla="*/ 567 w 265368"/>
              <a:gd name="connsiteY18" fmla="*/ 1654117 h 2052813"/>
              <a:gd name="connsiteX19" fmla="*/ 21114 w 265368"/>
              <a:gd name="connsiteY19" fmla="*/ 2013811 h 2052813"/>
              <a:gd name="connsiteX0" fmla="*/ 21114 w 265368"/>
              <a:gd name="connsiteY0" fmla="*/ 2013811 h 2052813"/>
              <a:gd name="connsiteX1" fmla="*/ 142456 w 265368"/>
              <a:gd name="connsiteY1" fmla="*/ 2052813 h 2052813"/>
              <a:gd name="connsiteX2" fmla="*/ 250798 w 265368"/>
              <a:gd name="connsiteY2" fmla="*/ 2005143 h 2052813"/>
              <a:gd name="connsiteX3" fmla="*/ 229129 w 265368"/>
              <a:gd name="connsiteY3" fmla="*/ 1641118 h 2052813"/>
              <a:gd name="connsiteX4" fmla="*/ 216128 w 265368"/>
              <a:gd name="connsiteY4" fmla="*/ 1420100 h 2052813"/>
              <a:gd name="connsiteX5" fmla="*/ 234510 w 265368"/>
              <a:gd name="connsiteY5" fmla="*/ 1207752 h 2052813"/>
              <a:gd name="connsiteX6" fmla="*/ 229129 w 265368"/>
              <a:gd name="connsiteY6" fmla="*/ 939066 h 2052813"/>
              <a:gd name="connsiteX7" fmla="*/ 265368 w 265368"/>
              <a:gd name="connsiteY7" fmla="*/ 562273 h 2052813"/>
              <a:gd name="connsiteX8" fmla="*/ 174886 w 265368"/>
              <a:gd name="connsiteY8" fmla="*/ 895729 h 2052813"/>
              <a:gd name="connsiteX9" fmla="*/ 224651 w 265368"/>
              <a:gd name="connsiteY9" fmla="*/ 497034 h 2052813"/>
              <a:gd name="connsiteX10" fmla="*/ 198125 w 265368"/>
              <a:gd name="connsiteY10" fmla="*/ 268541 h 2052813"/>
              <a:gd name="connsiteX11" fmla="*/ 188122 w 265368"/>
              <a:gd name="connsiteY11" fmla="*/ 0 h 2052813"/>
              <a:gd name="connsiteX12" fmla="*/ 116454 w 265368"/>
              <a:gd name="connsiteY12" fmla="*/ 271683 h 2052813"/>
              <a:gd name="connsiteX13" fmla="*/ 77451 w 265368"/>
              <a:gd name="connsiteY13" fmla="*/ 627043 h 2052813"/>
              <a:gd name="connsiteX14" fmla="*/ 68928 w 265368"/>
              <a:gd name="connsiteY14" fmla="*/ 341925 h 2052813"/>
              <a:gd name="connsiteX15" fmla="*/ 37963 w 265368"/>
              <a:gd name="connsiteY15" fmla="*/ 765234 h 2052813"/>
              <a:gd name="connsiteX16" fmla="*/ 19022 w 265368"/>
              <a:gd name="connsiteY16" fmla="*/ 986250 h 2052813"/>
              <a:gd name="connsiteX17" fmla="*/ 26568 w 265368"/>
              <a:gd name="connsiteY17" fmla="*/ 1240815 h 2052813"/>
              <a:gd name="connsiteX18" fmla="*/ 567 w 265368"/>
              <a:gd name="connsiteY18" fmla="*/ 1654117 h 2052813"/>
              <a:gd name="connsiteX19" fmla="*/ 21114 w 265368"/>
              <a:gd name="connsiteY19" fmla="*/ 2013811 h 2052813"/>
              <a:gd name="connsiteX0" fmla="*/ 21114 w 265368"/>
              <a:gd name="connsiteY0" fmla="*/ 2013811 h 2052813"/>
              <a:gd name="connsiteX1" fmla="*/ 142456 w 265368"/>
              <a:gd name="connsiteY1" fmla="*/ 2052813 h 2052813"/>
              <a:gd name="connsiteX2" fmla="*/ 250798 w 265368"/>
              <a:gd name="connsiteY2" fmla="*/ 2005143 h 2052813"/>
              <a:gd name="connsiteX3" fmla="*/ 229129 w 265368"/>
              <a:gd name="connsiteY3" fmla="*/ 1641118 h 2052813"/>
              <a:gd name="connsiteX4" fmla="*/ 241266 w 265368"/>
              <a:gd name="connsiteY4" fmla="*/ 1416958 h 2052813"/>
              <a:gd name="connsiteX5" fmla="*/ 234510 w 265368"/>
              <a:gd name="connsiteY5" fmla="*/ 1207752 h 2052813"/>
              <a:gd name="connsiteX6" fmla="*/ 229129 w 265368"/>
              <a:gd name="connsiteY6" fmla="*/ 939066 h 2052813"/>
              <a:gd name="connsiteX7" fmla="*/ 265368 w 265368"/>
              <a:gd name="connsiteY7" fmla="*/ 562273 h 2052813"/>
              <a:gd name="connsiteX8" fmla="*/ 174886 w 265368"/>
              <a:gd name="connsiteY8" fmla="*/ 895729 h 2052813"/>
              <a:gd name="connsiteX9" fmla="*/ 224651 w 265368"/>
              <a:gd name="connsiteY9" fmla="*/ 497034 h 2052813"/>
              <a:gd name="connsiteX10" fmla="*/ 198125 w 265368"/>
              <a:gd name="connsiteY10" fmla="*/ 268541 h 2052813"/>
              <a:gd name="connsiteX11" fmla="*/ 188122 w 265368"/>
              <a:gd name="connsiteY11" fmla="*/ 0 h 2052813"/>
              <a:gd name="connsiteX12" fmla="*/ 116454 w 265368"/>
              <a:gd name="connsiteY12" fmla="*/ 271683 h 2052813"/>
              <a:gd name="connsiteX13" fmla="*/ 77451 w 265368"/>
              <a:gd name="connsiteY13" fmla="*/ 627043 h 2052813"/>
              <a:gd name="connsiteX14" fmla="*/ 68928 w 265368"/>
              <a:gd name="connsiteY14" fmla="*/ 341925 h 2052813"/>
              <a:gd name="connsiteX15" fmla="*/ 37963 w 265368"/>
              <a:gd name="connsiteY15" fmla="*/ 765234 h 2052813"/>
              <a:gd name="connsiteX16" fmla="*/ 19022 w 265368"/>
              <a:gd name="connsiteY16" fmla="*/ 986250 h 2052813"/>
              <a:gd name="connsiteX17" fmla="*/ 26568 w 265368"/>
              <a:gd name="connsiteY17" fmla="*/ 1240815 h 2052813"/>
              <a:gd name="connsiteX18" fmla="*/ 567 w 265368"/>
              <a:gd name="connsiteY18" fmla="*/ 1654117 h 2052813"/>
              <a:gd name="connsiteX19" fmla="*/ 21114 w 265368"/>
              <a:gd name="connsiteY19" fmla="*/ 2013811 h 2052813"/>
              <a:gd name="connsiteX0" fmla="*/ 21114 w 265368"/>
              <a:gd name="connsiteY0" fmla="*/ 2013811 h 2052813"/>
              <a:gd name="connsiteX1" fmla="*/ 142456 w 265368"/>
              <a:gd name="connsiteY1" fmla="*/ 2052813 h 2052813"/>
              <a:gd name="connsiteX2" fmla="*/ 250798 w 265368"/>
              <a:gd name="connsiteY2" fmla="*/ 2005143 h 2052813"/>
              <a:gd name="connsiteX3" fmla="*/ 251125 w 265368"/>
              <a:gd name="connsiteY3" fmla="*/ 1653688 h 2052813"/>
              <a:gd name="connsiteX4" fmla="*/ 241266 w 265368"/>
              <a:gd name="connsiteY4" fmla="*/ 1416958 h 2052813"/>
              <a:gd name="connsiteX5" fmla="*/ 234510 w 265368"/>
              <a:gd name="connsiteY5" fmla="*/ 1207752 h 2052813"/>
              <a:gd name="connsiteX6" fmla="*/ 229129 w 265368"/>
              <a:gd name="connsiteY6" fmla="*/ 939066 h 2052813"/>
              <a:gd name="connsiteX7" fmla="*/ 265368 w 265368"/>
              <a:gd name="connsiteY7" fmla="*/ 562273 h 2052813"/>
              <a:gd name="connsiteX8" fmla="*/ 174886 w 265368"/>
              <a:gd name="connsiteY8" fmla="*/ 895729 h 2052813"/>
              <a:gd name="connsiteX9" fmla="*/ 224651 w 265368"/>
              <a:gd name="connsiteY9" fmla="*/ 497034 h 2052813"/>
              <a:gd name="connsiteX10" fmla="*/ 198125 w 265368"/>
              <a:gd name="connsiteY10" fmla="*/ 268541 h 2052813"/>
              <a:gd name="connsiteX11" fmla="*/ 188122 w 265368"/>
              <a:gd name="connsiteY11" fmla="*/ 0 h 2052813"/>
              <a:gd name="connsiteX12" fmla="*/ 116454 w 265368"/>
              <a:gd name="connsiteY12" fmla="*/ 271683 h 2052813"/>
              <a:gd name="connsiteX13" fmla="*/ 77451 w 265368"/>
              <a:gd name="connsiteY13" fmla="*/ 627043 h 2052813"/>
              <a:gd name="connsiteX14" fmla="*/ 68928 w 265368"/>
              <a:gd name="connsiteY14" fmla="*/ 341925 h 2052813"/>
              <a:gd name="connsiteX15" fmla="*/ 37963 w 265368"/>
              <a:gd name="connsiteY15" fmla="*/ 765234 h 2052813"/>
              <a:gd name="connsiteX16" fmla="*/ 19022 w 265368"/>
              <a:gd name="connsiteY16" fmla="*/ 986250 h 2052813"/>
              <a:gd name="connsiteX17" fmla="*/ 26568 w 265368"/>
              <a:gd name="connsiteY17" fmla="*/ 1240815 h 2052813"/>
              <a:gd name="connsiteX18" fmla="*/ 567 w 265368"/>
              <a:gd name="connsiteY18" fmla="*/ 1654117 h 2052813"/>
              <a:gd name="connsiteX19" fmla="*/ 21114 w 265368"/>
              <a:gd name="connsiteY19" fmla="*/ 2013811 h 2052813"/>
              <a:gd name="connsiteX0" fmla="*/ 21114 w 265368"/>
              <a:gd name="connsiteY0" fmla="*/ 2013811 h 2052813"/>
              <a:gd name="connsiteX1" fmla="*/ 142456 w 265368"/>
              <a:gd name="connsiteY1" fmla="*/ 2052813 h 2052813"/>
              <a:gd name="connsiteX2" fmla="*/ 250798 w 265368"/>
              <a:gd name="connsiteY2" fmla="*/ 2005143 h 2052813"/>
              <a:gd name="connsiteX3" fmla="*/ 260552 w 265368"/>
              <a:gd name="connsiteY3" fmla="*/ 1653688 h 2052813"/>
              <a:gd name="connsiteX4" fmla="*/ 241266 w 265368"/>
              <a:gd name="connsiteY4" fmla="*/ 1416958 h 2052813"/>
              <a:gd name="connsiteX5" fmla="*/ 234510 w 265368"/>
              <a:gd name="connsiteY5" fmla="*/ 1207752 h 2052813"/>
              <a:gd name="connsiteX6" fmla="*/ 229129 w 265368"/>
              <a:gd name="connsiteY6" fmla="*/ 939066 h 2052813"/>
              <a:gd name="connsiteX7" fmla="*/ 265368 w 265368"/>
              <a:gd name="connsiteY7" fmla="*/ 562273 h 2052813"/>
              <a:gd name="connsiteX8" fmla="*/ 174886 w 265368"/>
              <a:gd name="connsiteY8" fmla="*/ 895729 h 2052813"/>
              <a:gd name="connsiteX9" fmla="*/ 224651 w 265368"/>
              <a:gd name="connsiteY9" fmla="*/ 497034 h 2052813"/>
              <a:gd name="connsiteX10" fmla="*/ 198125 w 265368"/>
              <a:gd name="connsiteY10" fmla="*/ 268541 h 2052813"/>
              <a:gd name="connsiteX11" fmla="*/ 188122 w 265368"/>
              <a:gd name="connsiteY11" fmla="*/ 0 h 2052813"/>
              <a:gd name="connsiteX12" fmla="*/ 116454 w 265368"/>
              <a:gd name="connsiteY12" fmla="*/ 271683 h 2052813"/>
              <a:gd name="connsiteX13" fmla="*/ 77451 w 265368"/>
              <a:gd name="connsiteY13" fmla="*/ 627043 h 2052813"/>
              <a:gd name="connsiteX14" fmla="*/ 68928 w 265368"/>
              <a:gd name="connsiteY14" fmla="*/ 341925 h 2052813"/>
              <a:gd name="connsiteX15" fmla="*/ 37963 w 265368"/>
              <a:gd name="connsiteY15" fmla="*/ 765234 h 2052813"/>
              <a:gd name="connsiteX16" fmla="*/ 19022 w 265368"/>
              <a:gd name="connsiteY16" fmla="*/ 986250 h 2052813"/>
              <a:gd name="connsiteX17" fmla="*/ 26568 w 265368"/>
              <a:gd name="connsiteY17" fmla="*/ 1240815 h 2052813"/>
              <a:gd name="connsiteX18" fmla="*/ 567 w 265368"/>
              <a:gd name="connsiteY18" fmla="*/ 1654117 h 2052813"/>
              <a:gd name="connsiteX19" fmla="*/ 21114 w 265368"/>
              <a:gd name="connsiteY19" fmla="*/ 2013811 h 20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368" h="2052813">
                <a:moveTo>
                  <a:pt x="21114" y="2013811"/>
                </a:moveTo>
                <a:cubicBezTo>
                  <a:pt x="57228" y="2036923"/>
                  <a:pt x="93341" y="2047035"/>
                  <a:pt x="142456" y="2052813"/>
                </a:cubicBezTo>
                <a:cubicBezTo>
                  <a:pt x="184348" y="2051369"/>
                  <a:pt x="221907" y="2036923"/>
                  <a:pt x="250798" y="2005143"/>
                </a:cubicBezTo>
                <a:cubicBezTo>
                  <a:pt x="256576" y="1876578"/>
                  <a:pt x="256489" y="1805113"/>
                  <a:pt x="260552" y="1653688"/>
                </a:cubicBezTo>
                <a:cubicBezTo>
                  <a:pt x="259758" y="1577127"/>
                  <a:pt x="239822" y="1493520"/>
                  <a:pt x="241266" y="1416958"/>
                </a:cubicBezTo>
                <a:cubicBezTo>
                  <a:pt x="238377" y="1336063"/>
                  <a:pt x="233066" y="1279980"/>
                  <a:pt x="234510" y="1207752"/>
                </a:cubicBezTo>
                <a:cubicBezTo>
                  <a:pt x="230176" y="1100855"/>
                  <a:pt x="237796" y="1037295"/>
                  <a:pt x="229129" y="939066"/>
                </a:cubicBezTo>
                <a:cubicBezTo>
                  <a:pt x="229129" y="842281"/>
                  <a:pt x="248034" y="659058"/>
                  <a:pt x="265368" y="562273"/>
                </a:cubicBezTo>
                <a:cubicBezTo>
                  <a:pt x="235207" y="673425"/>
                  <a:pt x="212667" y="811247"/>
                  <a:pt x="174886" y="895729"/>
                </a:cubicBezTo>
                <a:cubicBezTo>
                  <a:pt x="188537" y="764275"/>
                  <a:pt x="221762" y="637156"/>
                  <a:pt x="224651" y="497034"/>
                </a:cubicBezTo>
                <a:cubicBezTo>
                  <a:pt x="224651" y="398804"/>
                  <a:pt x="202459" y="371104"/>
                  <a:pt x="198125" y="268541"/>
                </a:cubicBezTo>
                <a:cubicBezTo>
                  <a:pt x="199569" y="128420"/>
                  <a:pt x="169343" y="135408"/>
                  <a:pt x="188122" y="0"/>
                </a:cubicBezTo>
                <a:cubicBezTo>
                  <a:pt x="152803" y="123581"/>
                  <a:pt x="136677" y="124339"/>
                  <a:pt x="116454" y="271683"/>
                </a:cubicBezTo>
                <a:lnTo>
                  <a:pt x="77451" y="627043"/>
                </a:lnTo>
                <a:cubicBezTo>
                  <a:pt x="74610" y="532004"/>
                  <a:pt x="71769" y="433154"/>
                  <a:pt x="68928" y="341925"/>
                </a:cubicBezTo>
                <a:cubicBezTo>
                  <a:pt x="38286" y="477948"/>
                  <a:pt x="38125" y="636831"/>
                  <a:pt x="37963" y="765234"/>
                </a:cubicBezTo>
                <a:cubicBezTo>
                  <a:pt x="32826" y="856559"/>
                  <a:pt x="14688" y="899577"/>
                  <a:pt x="19022" y="986250"/>
                </a:cubicBezTo>
                <a:cubicBezTo>
                  <a:pt x="13245" y="1058477"/>
                  <a:pt x="36680" y="1151253"/>
                  <a:pt x="26568" y="1240815"/>
                </a:cubicBezTo>
                <a:cubicBezTo>
                  <a:pt x="17901" y="1380936"/>
                  <a:pt x="-3767" y="1500995"/>
                  <a:pt x="567" y="1654117"/>
                </a:cubicBezTo>
                <a:lnTo>
                  <a:pt x="21114" y="2013811"/>
                </a:lnTo>
                <a:close/>
              </a:path>
            </a:pathLst>
          </a:custGeom>
          <a:gradFill>
            <a:gsLst>
              <a:gs pos="0">
                <a:srgbClr val="FFFF00">
                  <a:alpha val="76000"/>
                  <a:lumMod val="89000"/>
                  <a:lumOff val="11000"/>
                </a:srgbClr>
              </a:gs>
              <a:gs pos="31000">
                <a:srgbClr val="1297D2">
                  <a:alpha val="65000"/>
                </a:srgbClr>
              </a:gs>
              <a:gs pos="83000">
                <a:srgbClr val="1297D2">
                  <a:lumMod val="67000"/>
                  <a:lumOff val="33000"/>
                  <a:alpha val="59000"/>
                </a:srgbClr>
              </a:gs>
              <a:gs pos="92000">
                <a:schemeClr val="accent1">
                  <a:lumMod val="75000"/>
                  <a:alpha val="56000"/>
                </a:schemeClr>
              </a:gs>
            </a:gsLst>
            <a:lin ang="9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35" name="Freeform 134"/>
          <p:cNvSpPr/>
          <p:nvPr/>
        </p:nvSpPr>
        <p:spPr>
          <a:xfrm>
            <a:off x="1153433" y="2415627"/>
            <a:ext cx="365035" cy="2527384"/>
          </a:xfrm>
          <a:custGeom>
            <a:avLst/>
            <a:gdLst>
              <a:gd name="connsiteX0" fmla="*/ 39003 w 299021"/>
              <a:gd name="connsiteY0" fmla="*/ 2067151 h 2110487"/>
              <a:gd name="connsiteX1" fmla="*/ 160345 w 299021"/>
              <a:gd name="connsiteY1" fmla="*/ 2110487 h 2110487"/>
              <a:gd name="connsiteX2" fmla="*/ 260019 w 299021"/>
              <a:gd name="connsiteY2" fmla="*/ 2067151 h 2110487"/>
              <a:gd name="connsiteX3" fmla="*/ 290354 w 299021"/>
              <a:gd name="connsiteY3" fmla="*/ 1668455 h 2110487"/>
              <a:gd name="connsiteX4" fmla="*/ 268686 w 299021"/>
              <a:gd name="connsiteY4" fmla="*/ 1464773 h 2110487"/>
              <a:gd name="connsiteX5" fmla="*/ 286021 w 299021"/>
              <a:gd name="connsiteY5" fmla="*/ 1261092 h 2110487"/>
              <a:gd name="connsiteX6" fmla="*/ 247018 w 299021"/>
              <a:gd name="connsiteY6" fmla="*/ 992406 h 2110487"/>
              <a:gd name="connsiteX7" fmla="*/ 299021 w 299021"/>
              <a:gd name="connsiteY7" fmla="*/ 702051 h 2110487"/>
              <a:gd name="connsiteX8" fmla="*/ 186347 w 299021"/>
              <a:gd name="connsiteY8" fmla="*/ 944735 h 2110487"/>
              <a:gd name="connsiteX9" fmla="*/ 281687 w 299021"/>
              <a:gd name="connsiteY9" fmla="*/ 559041 h 2110487"/>
              <a:gd name="connsiteX10" fmla="*/ 229683 w 299021"/>
              <a:gd name="connsiteY10" fmla="*/ 303355 h 2110487"/>
              <a:gd name="connsiteX11" fmla="*/ 229683 w 299021"/>
              <a:gd name="connsiteY11" fmla="*/ 117008 h 2110487"/>
              <a:gd name="connsiteX12" fmla="*/ 286021 w 299021"/>
              <a:gd name="connsiteY12" fmla="*/ 0 h 2110487"/>
              <a:gd name="connsiteX13" fmla="*/ 121342 w 299021"/>
              <a:gd name="connsiteY13" fmla="*/ 329357 h 2110487"/>
              <a:gd name="connsiteX14" fmla="*/ 95340 w 299021"/>
              <a:gd name="connsiteY14" fmla="*/ 680383 h 2110487"/>
              <a:gd name="connsiteX15" fmla="*/ 56337 w 299021"/>
              <a:gd name="connsiteY15" fmla="*/ 433365 h 2110487"/>
              <a:gd name="connsiteX16" fmla="*/ 21668 w 299021"/>
              <a:gd name="connsiteY16" fmla="*/ 810392 h 2110487"/>
              <a:gd name="connsiteX17" fmla="*/ 8667 w 299021"/>
              <a:gd name="connsiteY17" fmla="*/ 1018407 h 2110487"/>
              <a:gd name="connsiteX18" fmla="*/ 30335 w 299021"/>
              <a:gd name="connsiteY18" fmla="*/ 1287094 h 2110487"/>
              <a:gd name="connsiteX19" fmla="*/ 0 w 299021"/>
              <a:gd name="connsiteY19" fmla="*/ 1750794 h 2110487"/>
              <a:gd name="connsiteX20" fmla="*/ 39003 w 299021"/>
              <a:gd name="connsiteY20" fmla="*/ 2067151 h 2110487"/>
              <a:gd name="connsiteX0" fmla="*/ 30336 w 290354"/>
              <a:gd name="connsiteY0" fmla="*/ 2067151 h 2110487"/>
              <a:gd name="connsiteX1" fmla="*/ 151678 w 290354"/>
              <a:gd name="connsiteY1" fmla="*/ 2110487 h 2110487"/>
              <a:gd name="connsiteX2" fmla="*/ 251352 w 290354"/>
              <a:gd name="connsiteY2" fmla="*/ 2067151 h 2110487"/>
              <a:gd name="connsiteX3" fmla="*/ 281687 w 290354"/>
              <a:gd name="connsiteY3" fmla="*/ 1668455 h 2110487"/>
              <a:gd name="connsiteX4" fmla="*/ 260019 w 290354"/>
              <a:gd name="connsiteY4" fmla="*/ 1464773 h 2110487"/>
              <a:gd name="connsiteX5" fmla="*/ 277354 w 290354"/>
              <a:gd name="connsiteY5" fmla="*/ 1261092 h 2110487"/>
              <a:gd name="connsiteX6" fmla="*/ 238351 w 290354"/>
              <a:gd name="connsiteY6" fmla="*/ 992406 h 2110487"/>
              <a:gd name="connsiteX7" fmla="*/ 290354 w 290354"/>
              <a:gd name="connsiteY7" fmla="*/ 702051 h 2110487"/>
              <a:gd name="connsiteX8" fmla="*/ 177680 w 290354"/>
              <a:gd name="connsiteY8" fmla="*/ 944735 h 2110487"/>
              <a:gd name="connsiteX9" fmla="*/ 273020 w 290354"/>
              <a:gd name="connsiteY9" fmla="*/ 559041 h 2110487"/>
              <a:gd name="connsiteX10" fmla="*/ 221016 w 290354"/>
              <a:gd name="connsiteY10" fmla="*/ 303355 h 2110487"/>
              <a:gd name="connsiteX11" fmla="*/ 221016 w 290354"/>
              <a:gd name="connsiteY11" fmla="*/ 117008 h 2110487"/>
              <a:gd name="connsiteX12" fmla="*/ 277354 w 290354"/>
              <a:gd name="connsiteY12" fmla="*/ 0 h 2110487"/>
              <a:gd name="connsiteX13" fmla="*/ 112675 w 290354"/>
              <a:gd name="connsiteY13" fmla="*/ 329357 h 2110487"/>
              <a:gd name="connsiteX14" fmla="*/ 86673 w 290354"/>
              <a:gd name="connsiteY14" fmla="*/ 680383 h 2110487"/>
              <a:gd name="connsiteX15" fmla="*/ 47670 w 290354"/>
              <a:gd name="connsiteY15" fmla="*/ 433365 h 2110487"/>
              <a:gd name="connsiteX16" fmla="*/ 13001 w 290354"/>
              <a:gd name="connsiteY16" fmla="*/ 810392 h 2110487"/>
              <a:gd name="connsiteX17" fmla="*/ 0 w 290354"/>
              <a:gd name="connsiteY17" fmla="*/ 1018407 h 2110487"/>
              <a:gd name="connsiteX18" fmla="*/ 21668 w 290354"/>
              <a:gd name="connsiteY18" fmla="*/ 1287094 h 2110487"/>
              <a:gd name="connsiteX19" fmla="*/ 4334 w 290354"/>
              <a:gd name="connsiteY19" fmla="*/ 1737793 h 2110487"/>
              <a:gd name="connsiteX20" fmla="*/ 30336 w 290354"/>
              <a:gd name="connsiteY20" fmla="*/ 2067151 h 2110487"/>
              <a:gd name="connsiteX0" fmla="*/ 34669 w 294687"/>
              <a:gd name="connsiteY0" fmla="*/ 2067151 h 2110487"/>
              <a:gd name="connsiteX1" fmla="*/ 156011 w 294687"/>
              <a:gd name="connsiteY1" fmla="*/ 2110487 h 2110487"/>
              <a:gd name="connsiteX2" fmla="*/ 255685 w 294687"/>
              <a:gd name="connsiteY2" fmla="*/ 2067151 h 2110487"/>
              <a:gd name="connsiteX3" fmla="*/ 286020 w 294687"/>
              <a:gd name="connsiteY3" fmla="*/ 1668455 h 2110487"/>
              <a:gd name="connsiteX4" fmla="*/ 264352 w 294687"/>
              <a:gd name="connsiteY4" fmla="*/ 1464773 h 2110487"/>
              <a:gd name="connsiteX5" fmla="*/ 281687 w 294687"/>
              <a:gd name="connsiteY5" fmla="*/ 1261092 h 2110487"/>
              <a:gd name="connsiteX6" fmla="*/ 242684 w 294687"/>
              <a:gd name="connsiteY6" fmla="*/ 992406 h 2110487"/>
              <a:gd name="connsiteX7" fmla="*/ 294687 w 294687"/>
              <a:gd name="connsiteY7" fmla="*/ 702051 h 2110487"/>
              <a:gd name="connsiteX8" fmla="*/ 182013 w 294687"/>
              <a:gd name="connsiteY8" fmla="*/ 944735 h 2110487"/>
              <a:gd name="connsiteX9" fmla="*/ 277353 w 294687"/>
              <a:gd name="connsiteY9" fmla="*/ 559041 h 2110487"/>
              <a:gd name="connsiteX10" fmla="*/ 225349 w 294687"/>
              <a:gd name="connsiteY10" fmla="*/ 303355 h 2110487"/>
              <a:gd name="connsiteX11" fmla="*/ 225349 w 294687"/>
              <a:gd name="connsiteY11" fmla="*/ 117008 h 2110487"/>
              <a:gd name="connsiteX12" fmla="*/ 281687 w 294687"/>
              <a:gd name="connsiteY12" fmla="*/ 0 h 2110487"/>
              <a:gd name="connsiteX13" fmla="*/ 117008 w 294687"/>
              <a:gd name="connsiteY13" fmla="*/ 329357 h 2110487"/>
              <a:gd name="connsiteX14" fmla="*/ 91006 w 294687"/>
              <a:gd name="connsiteY14" fmla="*/ 680383 h 2110487"/>
              <a:gd name="connsiteX15" fmla="*/ 52003 w 294687"/>
              <a:gd name="connsiteY15" fmla="*/ 433365 h 2110487"/>
              <a:gd name="connsiteX16" fmla="*/ 17334 w 294687"/>
              <a:gd name="connsiteY16" fmla="*/ 810392 h 2110487"/>
              <a:gd name="connsiteX17" fmla="*/ 4333 w 294687"/>
              <a:gd name="connsiteY17" fmla="*/ 1018407 h 2110487"/>
              <a:gd name="connsiteX18" fmla="*/ 26001 w 294687"/>
              <a:gd name="connsiteY18" fmla="*/ 1287094 h 2110487"/>
              <a:gd name="connsiteX19" fmla="*/ 0 w 294687"/>
              <a:gd name="connsiteY19" fmla="*/ 1707457 h 2110487"/>
              <a:gd name="connsiteX20" fmla="*/ 34669 w 294687"/>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17900 w 295253"/>
              <a:gd name="connsiteY16" fmla="*/ 810392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25915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17574 w 295253"/>
              <a:gd name="connsiteY13" fmla="*/ 329357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47584 w 295253"/>
              <a:gd name="connsiteY11" fmla="*/ 117008 h 2110487"/>
              <a:gd name="connsiteX12" fmla="*/ 282253 w 295253"/>
              <a:gd name="connsiteY12" fmla="*/ 0 h 2110487"/>
              <a:gd name="connsiteX13" fmla="*/ 130575 w 295253"/>
              <a:gd name="connsiteY13" fmla="*/ 325023 h 2110487"/>
              <a:gd name="connsiteX14" fmla="*/ 91572 w 295253"/>
              <a:gd name="connsiteY14" fmla="*/ 680383 h 2110487"/>
              <a:gd name="connsiteX15" fmla="*/ 52569 w 295253"/>
              <a:gd name="connsiteY15" fmla="*/ 433365 h 2110487"/>
              <a:gd name="connsiteX16" fmla="*/ 30901 w 295253"/>
              <a:gd name="connsiteY16" fmla="*/ 797391 h 2110487"/>
              <a:gd name="connsiteX17" fmla="*/ 4899 w 295253"/>
              <a:gd name="connsiteY17" fmla="*/ 1018407 h 2110487"/>
              <a:gd name="connsiteX18" fmla="*/ 26567 w 295253"/>
              <a:gd name="connsiteY18" fmla="*/ 1287094 h 2110487"/>
              <a:gd name="connsiteX19" fmla="*/ 566 w 295253"/>
              <a:gd name="connsiteY19" fmla="*/ 1707457 h 2110487"/>
              <a:gd name="connsiteX20" fmla="*/ 35235 w 295253"/>
              <a:gd name="connsiteY20"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77919 w 295253"/>
              <a:gd name="connsiteY9" fmla="*/ 559041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25915 w 295253"/>
              <a:gd name="connsiteY10" fmla="*/ 303355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86586 w 295253"/>
              <a:gd name="connsiteY3" fmla="*/ 1668455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69251 w 295253"/>
              <a:gd name="connsiteY3" fmla="*/ 1677123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56251 w 295253"/>
              <a:gd name="connsiteY2" fmla="*/ 2067151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5253"/>
              <a:gd name="connsiteY0" fmla="*/ 2067151 h 2110487"/>
              <a:gd name="connsiteX1" fmla="*/ 156577 w 295253"/>
              <a:gd name="connsiteY1" fmla="*/ 2110487 h 2110487"/>
              <a:gd name="connsiteX2" fmla="*/ 264919 w 295253"/>
              <a:gd name="connsiteY2" fmla="*/ 2058483 h 2110487"/>
              <a:gd name="connsiteX3" fmla="*/ 273585 w 295253"/>
              <a:gd name="connsiteY3" fmla="*/ 1681457 h 2110487"/>
              <a:gd name="connsiteX4" fmla="*/ 264918 w 295253"/>
              <a:gd name="connsiteY4" fmla="*/ 1464773 h 2110487"/>
              <a:gd name="connsiteX5" fmla="*/ 282253 w 295253"/>
              <a:gd name="connsiteY5" fmla="*/ 1261092 h 2110487"/>
              <a:gd name="connsiteX6" fmla="*/ 243250 w 295253"/>
              <a:gd name="connsiteY6" fmla="*/ 992406 h 2110487"/>
              <a:gd name="connsiteX7" fmla="*/ 295253 w 295253"/>
              <a:gd name="connsiteY7" fmla="*/ 702051 h 2110487"/>
              <a:gd name="connsiteX8" fmla="*/ 182579 w 295253"/>
              <a:gd name="connsiteY8" fmla="*/ 944735 h 2110487"/>
              <a:gd name="connsiteX9" fmla="*/ 269252 w 295253"/>
              <a:gd name="connsiteY9" fmla="*/ 550374 h 2110487"/>
              <a:gd name="connsiteX10" fmla="*/ 238916 w 295253"/>
              <a:gd name="connsiteY10" fmla="*/ 299021 h 2110487"/>
              <a:gd name="connsiteX11" fmla="*/ 282253 w 295253"/>
              <a:gd name="connsiteY11" fmla="*/ 0 h 2110487"/>
              <a:gd name="connsiteX12" fmla="*/ 130575 w 295253"/>
              <a:gd name="connsiteY12" fmla="*/ 325023 h 2110487"/>
              <a:gd name="connsiteX13" fmla="*/ 91572 w 295253"/>
              <a:gd name="connsiteY13" fmla="*/ 680383 h 2110487"/>
              <a:gd name="connsiteX14" fmla="*/ 52569 w 295253"/>
              <a:gd name="connsiteY14" fmla="*/ 433365 h 2110487"/>
              <a:gd name="connsiteX15" fmla="*/ 30901 w 295253"/>
              <a:gd name="connsiteY15" fmla="*/ 797391 h 2110487"/>
              <a:gd name="connsiteX16" fmla="*/ 4899 w 295253"/>
              <a:gd name="connsiteY16" fmla="*/ 1018407 h 2110487"/>
              <a:gd name="connsiteX17" fmla="*/ 26567 w 295253"/>
              <a:gd name="connsiteY17" fmla="*/ 1287094 h 2110487"/>
              <a:gd name="connsiteX18" fmla="*/ 566 w 295253"/>
              <a:gd name="connsiteY18" fmla="*/ 1707457 h 2110487"/>
              <a:gd name="connsiteX19" fmla="*/ 35235 w 295253"/>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182579 w 290919"/>
              <a:gd name="connsiteY8" fmla="*/ 944735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82253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64918 w 290919"/>
              <a:gd name="connsiteY4" fmla="*/ 1464773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73585 w 290919"/>
              <a:gd name="connsiteY3" fmla="*/ 1681457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7583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10487"/>
              <a:gd name="connsiteX1" fmla="*/ 156577 w 290919"/>
              <a:gd name="connsiteY1" fmla="*/ 2110487 h 2110487"/>
              <a:gd name="connsiteX2" fmla="*/ 264919 w 290919"/>
              <a:gd name="connsiteY2" fmla="*/ 2058483 h 2110487"/>
              <a:gd name="connsiteX3" fmla="*/ 243250 w 290919"/>
              <a:gd name="connsiteY3" fmla="*/ 1694458 h 2110487"/>
              <a:gd name="connsiteX4" fmla="*/ 230249 w 290919"/>
              <a:gd name="connsiteY4" fmla="*/ 1473440 h 2110487"/>
              <a:gd name="connsiteX5" fmla="*/ 256251 w 290919"/>
              <a:gd name="connsiteY5" fmla="*/ 1261092 h 2110487"/>
              <a:gd name="connsiteX6" fmla="*/ 243250 w 290919"/>
              <a:gd name="connsiteY6" fmla="*/ 992406 h 2110487"/>
              <a:gd name="connsiteX7" fmla="*/ 290919 w 290919"/>
              <a:gd name="connsiteY7" fmla="*/ 680383 h 2110487"/>
              <a:gd name="connsiteX8" fmla="*/ 204247 w 290919"/>
              <a:gd name="connsiteY8" fmla="*/ 949069 h 2110487"/>
              <a:gd name="connsiteX9" fmla="*/ 269252 w 290919"/>
              <a:gd name="connsiteY9" fmla="*/ 550374 h 2110487"/>
              <a:gd name="connsiteX10" fmla="*/ 238916 w 290919"/>
              <a:gd name="connsiteY10" fmla="*/ 299021 h 2110487"/>
              <a:gd name="connsiteX11" fmla="*/ 282253 w 290919"/>
              <a:gd name="connsiteY11" fmla="*/ 0 h 2110487"/>
              <a:gd name="connsiteX12" fmla="*/ 130575 w 290919"/>
              <a:gd name="connsiteY12" fmla="*/ 325023 h 2110487"/>
              <a:gd name="connsiteX13" fmla="*/ 91572 w 290919"/>
              <a:gd name="connsiteY13" fmla="*/ 680383 h 2110487"/>
              <a:gd name="connsiteX14" fmla="*/ 52569 w 290919"/>
              <a:gd name="connsiteY14" fmla="*/ 433365 h 2110487"/>
              <a:gd name="connsiteX15" fmla="*/ 30901 w 290919"/>
              <a:gd name="connsiteY15" fmla="*/ 797391 h 2110487"/>
              <a:gd name="connsiteX16" fmla="*/ 4899 w 290919"/>
              <a:gd name="connsiteY16" fmla="*/ 1018407 h 2110487"/>
              <a:gd name="connsiteX17" fmla="*/ 26567 w 290919"/>
              <a:gd name="connsiteY17" fmla="*/ 1287094 h 2110487"/>
              <a:gd name="connsiteX18" fmla="*/ 566 w 290919"/>
              <a:gd name="connsiteY18" fmla="*/ 1707457 h 2110487"/>
              <a:gd name="connsiteX19" fmla="*/ 35235 w 290919"/>
              <a:gd name="connsiteY19" fmla="*/ 2067151 h 2110487"/>
              <a:gd name="connsiteX0" fmla="*/ 35235 w 290919"/>
              <a:gd name="connsiteY0" fmla="*/ 2067151 h 2106153"/>
              <a:gd name="connsiteX1" fmla="*/ 156577 w 290919"/>
              <a:gd name="connsiteY1" fmla="*/ 2106153 h 2106153"/>
              <a:gd name="connsiteX2" fmla="*/ 264919 w 290919"/>
              <a:gd name="connsiteY2" fmla="*/ 2058483 h 2106153"/>
              <a:gd name="connsiteX3" fmla="*/ 243250 w 290919"/>
              <a:gd name="connsiteY3" fmla="*/ 1694458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53629 w 290919"/>
              <a:gd name="connsiteY3" fmla="*/ 1697172 h 2106153"/>
              <a:gd name="connsiteX4" fmla="*/ 230249 w 290919"/>
              <a:gd name="connsiteY4" fmla="*/ 1473440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 name="connsiteX0" fmla="*/ 35235 w 290919"/>
              <a:gd name="connsiteY0" fmla="*/ 2067151 h 2106153"/>
              <a:gd name="connsiteX1" fmla="*/ 156577 w 290919"/>
              <a:gd name="connsiteY1" fmla="*/ 2106153 h 2106153"/>
              <a:gd name="connsiteX2" fmla="*/ 264919 w 290919"/>
              <a:gd name="connsiteY2" fmla="*/ 2058483 h 2106153"/>
              <a:gd name="connsiteX3" fmla="*/ 253629 w 290919"/>
              <a:gd name="connsiteY3" fmla="*/ 1697172 h 2106153"/>
              <a:gd name="connsiteX4" fmla="*/ 248414 w 290919"/>
              <a:gd name="connsiteY4" fmla="*/ 1454446 h 2106153"/>
              <a:gd name="connsiteX5" fmla="*/ 256251 w 290919"/>
              <a:gd name="connsiteY5" fmla="*/ 1261092 h 2106153"/>
              <a:gd name="connsiteX6" fmla="*/ 243250 w 290919"/>
              <a:gd name="connsiteY6" fmla="*/ 992406 h 2106153"/>
              <a:gd name="connsiteX7" fmla="*/ 290919 w 290919"/>
              <a:gd name="connsiteY7" fmla="*/ 680383 h 2106153"/>
              <a:gd name="connsiteX8" fmla="*/ 204247 w 290919"/>
              <a:gd name="connsiteY8" fmla="*/ 949069 h 2106153"/>
              <a:gd name="connsiteX9" fmla="*/ 269252 w 290919"/>
              <a:gd name="connsiteY9" fmla="*/ 550374 h 2106153"/>
              <a:gd name="connsiteX10" fmla="*/ 238916 w 290919"/>
              <a:gd name="connsiteY10" fmla="*/ 299021 h 2106153"/>
              <a:gd name="connsiteX11" fmla="*/ 282253 w 290919"/>
              <a:gd name="connsiteY11" fmla="*/ 0 h 2106153"/>
              <a:gd name="connsiteX12" fmla="*/ 130575 w 290919"/>
              <a:gd name="connsiteY12" fmla="*/ 325023 h 2106153"/>
              <a:gd name="connsiteX13" fmla="*/ 91572 w 290919"/>
              <a:gd name="connsiteY13" fmla="*/ 680383 h 2106153"/>
              <a:gd name="connsiteX14" fmla="*/ 52569 w 290919"/>
              <a:gd name="connsiteY14" fmla="*/ 433365 h 2106153"/>
              <a:gd name="connsiteX15" fmla="*/ 30901 w 290919"/>
              <a:gd name="connsiteY15" fmla="*/ 797391 h 2106153"/>
              <a:gd name="connsiteX16" fmla="*/ 4899 w 290919"/>
              <a:gd name="connsiteY16" fmla="*/ 1018407 h 2106153"/>
              <a:gd name="connsiteX17" fmla="*/ 26567 w 290919"/>
              <a:gd name="connsiteY17" fmla="*/ 1287094 h 2106153"/>
              <a:gd name="connsiteX18" fmla="*/ 566 w 290919"/>
              <a:gd name="connsiteY18" fmla="*/ 1707457 h 2106153"/>
              <a:gd name="connsiteX19" fmla="*/ 35235 w 290919"/>
              <a:gd name="connsiteY19" fmla="*/ 2067151 h 210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919" h="2106153">
                <a:moveTo>
                  <a:pt x="35235" y="2067151"/>
                </a:moveTo>
                <a:cubicBezTo>
                  <a:pt x="71349" y="2090263"/>
                  <a:pt x="107462" y="2100375"/>
                  <a:pt x="156577" y="2106153"/>
                </a:cubicBezTo>
                <a:cubicBezTo>
                  <a:pt x="198469" y="2104709"/>
                  <a:pt x="236028" y="2090263"/>
                  <a:pt x="264919" y="2058483"/>
                </a:cubicBezTo>
                <a:cubicBezTo>
                  <a:pt x="270697" y="1929918"/>
                  <a:pt x="230516" y="1825737"/>
                  <a:pt x="253629" y="1697172"/>
                </a:cubicBezTo>
                <a:cubicBezTo>
                  <a:pt x="268075" y="1620611"/>
                  <a:pt x="246970" y="1531008"/>
                  <a:pt x="248414" y="1454446"/>
                </a:cubicBezTo>
                <a:cubicBezTo>
                  <a:pt x="245525" y="1373551"/>
                  <a:pt x="254807" y="1333320"/>
                  <a:pt x="256251" y="1261092"/>
                </a:cubicBezTo>
                <a:cubicBezTo>
                  <a:pt x="251917" y="1154195"/>
                  <a:pt x="251917" y="1090635"/>
                  <a:pt x="243250" y="992406"/>
                </a:cubicBezTo>
                <a:cubicBezTo>
                  <a:pt x="243250" y="895621"/>
                  <a:pt x="273585" y="777168"/>
                  <a:pt x="290919" y="680383"/>
                </a:cubicBezTo>
                <a:lnTo>
                  <a:pt x="204247" y="949069"/>
                </a:lnTo>
                <a:cubicBezTo>
                  <a:pt x="233138" y="817615"/>
                  <a:pt x="266363" y="690496"/>
                  <a:pt x="269252" y="550374"/>
                </a:cubicBezTo>
                <a:cubicBezTo>
                  <a:pt x="269252" y="452144"/>
                  <a:pt x="243250" y="401584"/>
                  <a:pt x="238916" y="299021"/>
                </a:cubicBezTo>
                <a:cubicBezTo>
                  <a:pt x="240360" y="158900"/>
                  <a:pt x="263474" y="101118"/>
                  <a:pt x="282253" y="0"/>
                </a:cubicBezTo>
                <a:cubicBezTo>
                  <a:pt x="231694" y="108341"/>
                  <a:pt x="150798" y="177679"/>
                  <a:pt x="130575" y="325023"/>
                </a:cubicBezTo>
                <a:lnTo>
                  <a:pt x="91572" y="680383"/>
                </a:lnTo>
                <a:lnTo>
                  <a:pt x="52569" y="433365"/>
                </a:lnTo>
                <a:lnTo>
                  <a:pt x="30901" y="797391"/>
                </a:lnTo>
                <a:cubicBezTo>
                  <a:pt x="22234" y="871063"/>
                  <a:pt x="565" y="931734"/>
                  <a:pt x="4899" y="1018407"/>
                </a:cubicBezTo>
                <a:cubicBezTo>
                  <a:pt x="-878" y="1090634"/>
                  <a:pt x="36679" y="1197532"/>
                  <a:pt x="26567" y="1287094"/>
                </a:cubicBezTo>
                <a:cubicBezTo>
                  <a:pt x="17900" y="1427215"/>
                  <a:pt x="-3768" y="1554335"/>
                  <a:pt x="566" y="1707457"/>
                </a:cubicBezTo>
                <a:lnTo>
                  <a:pt x="35235" y="2067151"/>
                </a:lnTo>
                <a:close/>
              </a:path>
            </a:pathLst>
          </a:custGeom>
          <a:gradFill>
            <a:gsLst>
              <a:gs pos="0">
                <a:srgbClr val="FFFF00">
                  <a:alpha val="14000"/>
                  <a:lumMod val="78000"/>
                  <a:lumOff val="22000"/>
                </a:srgbClr>
              </a:gs>
              <a:gs pos="31000">
                <a:srgbClr val="1297D2">
                  <a:alpha val="55000"/>
                </a:srgbClr>
              </a:gs>
              <a:gs pos="83000">
                <a:srgbClr val="1297D2">
                  <a:alpha val="22000"/>
                </a:srgbClr>
              </a:gs>
              <a:gs pos="100000">
                <a:schemeClr val="accent1">
                  <a:lumMod val="75000"/>
                </a:schemeClr>
              </a:gs>
            </a:gsLst>
            <a:lin ang="9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grpSp>
        <p:nvGrpSpPr>
          <p:cNvPr id="29" name="Group 2"/>
          <p:cNvGrpSpPr/>
          <p:nvPr/>
        </p:nvGrpSpPr>
        <p:grpSpPr>
          <a:xfrm>
            <a:off x="11798047" y="5101265"/>
            <a:ext cx="2129261" cy="367634"/>
            <a:chOff x="7606991" y="5112609"/>
            <a:chExt cx="1774384" cy="306362"/>
          </a:xfrm>
        </p:grpSpPr>
        <p:grpSp>
          <p:nvGrpSpPr>
            <p:cNvPr id="30" name="Group 142"/>
            <p:cNvGrpSpPr/>
            <p:nvPr/>
          </p:nvGrpSpPr>
          <p:grpSpPr>
            <a:xfrm rot="2632816">
              <a:off x="8686432" y="5112609"/>
              <a:ext cx="243067" cy="293519"/>
              <a:chOff x="2886844" y="1630686"/>
              <a:chExt cx="1624602" cy="1961814"/>
            </a:xfrm>
          </p:grpSpPr>
          <p:grpSp>
            <p:nvGrpSpPr>
              <p:cNvPr id="31" name="Group 143"/>
              <p:cNvGrpSpPr/>
              <p:nvPr/>
            </p:nvGrpSpPr>
            <p:grpSpPr>
              <a:xfrm rot="15935960">
                <a:off x="2974135" y="1543395"/>
                <a:ext cx="1450020" cy="1624602"/>
                <a:chOff x="3543464" y="1505486"/>
                <a:chExt cx="1450020" cy="1624602"/>
              </a:xfrm>
            </p:grpSpPr>
            <p:sp>
              <p:nvSpPr>
                <p:cNvPr id="146" name="Oval 145"/>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47" name="Oval 146"/>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145" name="Oval 144"/>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32" name="Group 152"/>
            <p:cNvGrpSpPr/>
            <p:nvPr/>
          </p:nvGrpSpPr>
          <p:grpSpPr>
            <a:xfrm rot="1234380" flipH="1">
              <a:off x="7606991" y="5129151"/>
              <a:ext cx="482074" cy="226523"/>
              <a:chOff x="1597376" y="3793208"/>
              <a:chExt cx="3155207" cy="1482608"/>
            </a:xfrm>
          </p:grpSpPr>
          <p:sp>
            <p:nvSpPr>
              <p:cNvPr id="154" name="Oval 153"/>
              <p:cNvSpPr/>
              <p:nvPr/>
            </p:nvSpPr>
            <p:spPr>
              <a:xfrm rot="19998596">
                <a:off x="2552930" y="3912625"/>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155" name="Oval 154"/>
              <p:cNvSpPr/>
              <p:nvPr/>
            </p:nvSpPr>
            <p:spPr>
              <a:xfrm rot="19006881">
                <a:off x="1597376" y="379320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56" name="Oval 155"/>
              <p:cNvSpPr/>
              <p:nvPr/>
            </p:nvSpPr>
            <p:spPr>
              <a:xfrm rot="8210859">
                <a:off x="3508245" y="4031478"/>
                <a:ext cx="1244338" cy="1244338"/>
              </a:xfrm>
              <a:prstGeom prst="ellipse">
                <a:avLst/>
              </a:prstGeom>
              <a:gradFill flip="none" rotWithShape="1">
                <a:gsLst>
                  <a:gs pos="22000">
                    <a:srgbClr val="B7C3C7"/>
                  </a:gs>
                  <a:gs pos="25000">
                    <a:srgbClr val="FF0000"/>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33" name="Group 156"/>
            <p:cNvGrpSpPr/>
            <p:nvPr/>
          </p:nvGrpSpPr>
          <p:grpSpPr>
            <a:xfrm rot="2632816">
              <a:off x="9138308" y="5125452"/>
              <a:ext cx="243067" cy="293519"/>
              <a:chOff x="2886844" y="1630686"/>
              <a:chExt cx="1624602" cy="1961814"/>
            </a:xfrm>
          </p:grpSpPr>
          <p:grpSp>
            <p:nvGrpSpPr>
              <p:cNvPr id="34" name="Group 157"/>
              <p:cNvGrpSpPr/>
              <p:nvPr/>
            </p:nvGrpSpPr>
            <p:grpSpPr>
              <a:xfrm rot="15935960">
                <a:off x="2974135" y="1543395"/>
                <a:ext cx="1450020" cy="1624602"/>
                <a:chOff x="3543464" y="1505486"/>
                <a:chExt cx="1450020" cy="1624602"/>
              </a:xfrm>
            </p:grpSpPr>
            <p:sp>
              <p:nvSpPr>
                <p:cNvPr id="160" name="Oval 159"/>
                <p:cNvSpPr/>
                <p:nvPr/>
              </p:nvSpPr>
              <p:spPr>
                <a:xfrm rot="19006881">
                  <a:off x="3543464" y="1505486"/>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61" name="Oval 160"/>
                <p:cNvSpPr/>
                <p:nvPr/>
              </p:nvSpPr>
              <p:spPr>
                <a:xfrm rot="1757751" flipH="1">
                  <a:off x="4135644" y="2272248"/>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sp>
            <p:nvSpPr>
              <p:cNvPr id="159" name="Oval 158"/>
              <p:cNvSpPr/>
              <p:nvPr/>
            </p:nvSpPr>
            <p:spPr>
              <a:xfrm rot="3384145" flipH="1">
                <a:off x="3175889" y="2734660"/>
                <a:ext cx="857840" cy="857840"/>
              </a:xfrm>
              <a:prstGeom prst="ellipse">
                <a:avLst/>
              </a:prstGeom>
              <a:gradFill flip="none" rotWithShape="1">
                <a:gsLst>
                  <a:gs pos="66000">
                    <a:srgbClr val="FFFF00"/>
                  </a:gs>
                  <a:gs pos="70000">
                    <a:srgbClr val="FF0000"/>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grpSp>
        <p:nvGrpSpPr>
          <p:cNvPr id="35" name="Group 1"/>
          <p:cNvGrpSpPr/>
          <p:nvPr/>
        </p:nvGrpSpPr>
        <p:grpSpPr>
          <a:xfrm>
            <a:off x="9050681" y="2341859"/>
            <a:ext cx="1568875" cy="514008"/>
            <a:chOff x="5318534" y="2768448"/>
            <a:chExt cx="1307396" cy="428340"/>
          </a:xfrm>
        </p:grpSpPr>
        <p:grpSp>
          <p:nvGrpSpPr>
            <p:cNvPr id="36" name="Group 105"/>
            <p:cNvGrpSpPr/>
            <p:nvPr/>
          </p:nvGrpSpPr>
          <p:grpSpPr>
            <a:xfrm rot="15716217">
              <a:off x="6360114" y="2693849"/>
              <a:ext cx="189794" cy="341839"/>
              <a:chOff x="1856432" y="1131517"/>
              <a:chExt cx="1244338" cy="2241186"/>
            </a:xfrm>
          </p:grpSpPr>
          <p:sp>
            <p:nvSpPr>
              <p:cNvPr id="136" name="Oval 135"/>
              <p:cNvSpPr/>
              <p:nvPr/>
            </p:nvSpPr>
            <p:spPr>
              <a:xfrm>
                <a:off x="1856432" y="1131517"/>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37" name="Oval 136"/>
              <p:cNvSpPr/>
              <p:nvPr/>
            </p:nvSpPr>
            <p:spPr>
              <a:xfrm>
                <a:off x="1856432" y="2128365"/>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nvGrpSpPr>
            <p:cNvPr id="37" name="Group 165"/>
            <p:cNvGrpSpPr/>
            <p:nvPr/>
          </p:nvGrpSpPr>
          <p:grpSpPr>
            <a:xfrm rot="19998596">
              <a:off x="5318534" y="2768448"/>
              <a:ext cx="315374" cy="317798"/>
              <a:chOff x="5677243" y="2317433"/>
              <a:chExt cx="2163668" cy="2180298"/>
            </a:xfrm>
          </p:grpSpPr>
          <p:sp>
            <p:nvSpPr>
              <p:cNvPr id="167" name="Oval 166"/>
              <p:cNvSpPr/>
              <p:nvPr/>
            </p:nvSpPr>
            <p:spPr>
              <a:xfrm rot="5400000">
                <a:off x="6159249" y="2781413"/>
                <a:ext cx="1244338" cy="1244338"/>
              </a:xfrm>
              <a:prstGeom prst="ellipse">
                <a:avLst/>
              </a:prstGeom>
              <a:gradFill flip="none" rotWithShape="1">
                <a:gsLst>
                  <a:gs pos="0">
                    <a:srgbClr val="758B97"/>
                  </a:gs>
                  <a:gs pos="33000">
                    <a:srgbClr val="B7C3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168" name="Oval 167"/>
              <p:cNvSpPr/>
              <p:nvPr/>
            </p:nvSpPr>
            <p:spPr>
              <a:xfrm rot="17286263" flipH="1">
                <a:off x="6983071" y="2330440"/>
                <a:ext cx="857840" cy="857840"/>
              </a:xfrm>
              <a:prstGeom prst="ellipse">
                <a:avLst/>
              </a:prstGeom>
              <a:gradFill flip="none" rotWithShape="1">
                <a:gsLst>
                  <a:gs pos="76000">
                    <a:srgbClr val="FFFF00"/>
                  </a:gs>
                  <a:gs pos="82000">
                    <a:srgbClr val="B7C3C7"/>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169" name="Oval 168"/>
              <p:cNvSpPr/>
              <p:nvPr/>
            </p:nvSpPr>
            <p:spPr>
              <a:xfrm rot="6826907" flipH="1">
                <a:off x="5677243" y="3571094"/>
                <a:ext cx="857840" cy="857840"/>
              </a:xfrm>
              <a:prstGeom prst="ellipse">
                <a:avLst/>
              </a:prstGeom>
              <a:gradFill flip="none" rotWithShape="1">
                <a:gsLst>
                  <a:gs pos="76000">
                    <a:srgbClr val="FFFF00"/>
                  </a:gs>
                  <a:gs pos="82000">
                    <a:srgbClr val="B7C3C7"/>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170" name="Oval 169"/>
              <p:cNvSpPr/>
              <p:nvPr/>
            </p:nvSpPr>
            <p:spPr>
              <a:xfrm rot="1287042" flipH="1">
                <a:off x="6951639" y="3639891"/>
                <a:ext cx="857840" cy="857840"/>
              </a:xfrm>
              <a:prstGeom prst="ellipse">
                <a:avLst/>
              </a:prstGeom>
              <a:gradFill flip="none" rotWithShape="1">
                <a:gsLst>
                  <a:gs pos="76000">
                    <a:srgbClr val="FFFF00"/>
                  </a:gs>
                  <a:gs pos="82000">
                    <a:srgbClr val="B7C3C7"/>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sp>
            <p:nvSpPr>
              <p:cNvPr id="171" name="Oval 170"/>
              <p:cNvSpPr/>
              <p:nvPr/>
            </p:nvSpPr>
            <p:spPr>
              <a:xfrm rot="12045007" flipH="1">
                <a:off x="5739405" y="2317433"/>
                <a:ext cx="857840" cy="857840"/>
              </a:xfrm>
              <a:prstGeom prst="ellipse">
                <a:avLst/>
              </a:prstGeom>
              <a:gradFill flip="none" rotWithShape="1">
                <a:gsLst>
                  <a:gs pos="76000">
                    <a:srgbClr val="FFFF00"/>
                  </a:gs>
                  <a:gs pos="82000">
                    <a:srgbClr val="B7C3C7"/>
                  </a:gs>
                </a:gsLst>
                <a:lin ang="200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prstClr val="white"/>
                  </a:solidFill>
                </a:endParaRPr>
              </a:p>
            </p:txBody>
          </p:sp>
        </p:grpSp>
        <p:grpSp>
          <p:nvGrpSpPr>
            <p:cNvPr id="38" name="Group 171"/>
            <p:cNvGrpSpPr/>
            <p:nvPr/>
          </p:nvGrpSpPr>
          <p:grpSpPr>
            <a:xfrm rot="15716217">
              <a:off x="6353547" y="2930971"/>
              <a:ext cx="189794" cy="341839"/>
              <a:chOff x="1856432" y="1131517"/>
              <a:chExt cx="1244338" cy="2241186"/>
            </a:xfrm>
          </p:grpSpPr>
          <p:sp>
            <p:nvSpPr>
              <p:cNvPr id="173" name="Oval 172"/>
              <p:cNvSpPr/>
              <p:nvPr/>
            </p:nvSpPr>
            <p:spPr>
              <a:xfrm>
                <a:off x="1856432" y="1131517"/>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sp>
            <p:nvSpPr>
              <p:cNvPr id="174" name="Oval 173"/>
              <p:cNvSpPr/>
              <p:nvPr/>
            </p:nvSpPr>
            <p:spPr>
              <a:xfrm>
                <a:off x="1856432" y="2128365"/>
                <a:ext cx="1244338" cy="1244338"/>
              </a:xfrm>
              <a:prstGeom prst="ellipse">
                <a:avLst/>
              </a:prstGeom>
              <a:gradFill flip="none" rotWithShape="1">
                <a:gsLst>
                  <a:gs pos="0">
                    <a:srgbClr val="C00000"/>
                  </a:gs>
                  <a:gs pos="4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buClrTx/>
                  <a:defRPr/>
                </a:pPr>
                <a:endParaRPr lang="en-US" sz="2200" dirty="0">
                  <a:solidFill>
                    <a:sysClr val="windowText" lastClr="000000"/>
                  </a:solidFill>
                </a:endParaRPr>
              </a:p>
            </p:txBody>
          </p:sp>
        </p:grpSp>
      </p:grpSp>
    </p:spTree>
    <p:extLst>
      <p:ext uri="{BB962C8B-B14F-4D97-AF65-F5344CB8AC3E}">
        <p14:creationId xmlns:p14="http://schemas.microsoft.com/office/powerpoint/2010/main" val="35541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
                                        <p:tgtEl>
                                          <p:spTgt spid="6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50"/>
                                        <p:tgtEl>
                                          <p:spTgt spid="67"/>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5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5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up)">
                                      <p:cBhvr>
                                        <p:cTn id="27" dur="350"/>
                                        <p:tgtEl>
                                          <p:spTgt spid="6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350"/>
                                        <p:tgtEl>
                                          <p:spTgt spid="81"/>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350"/>
                                        <p:tgtEl>
                                          <p:spTgt spid="80"/>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350"/>
                                        <p:tgtEl>
                                          <p:spTgt spid="79"/>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350"/>
                                        <p:tgtEl>
                                          <p:spTgt spid="78"/>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350"/>
                                        <p:tgtEl>
                                          <p:spTgt spid="7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350"/>
                                        <p:tgtEl>
                                          <p:spTgt spid="8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fade">
                                      <p:cBhvr>
                                        <p:cTn id="48" dur="500"/>
                                        <p:tgtEl>
                                          <p:spTgt spid="135"/>
                                        </p:tgtEl>
                                      </p:cBhvr>
                                    </p:animEffect>
                                  </p:childTnLst>
                                </p:cTn>
                              </p:par>
                              <p:par>
                                <p:cTn id="49" presetID="26" presetClass="emph" presetSubtype="0" repeatCount="indefinite" fill="hold" grpId="0" nodeType="withEffect">
                                  <p:stCondLst>
                                    <p:cond delay="0"/>
                                  </p:stCondLst>
                                  <p:childTnLst>
                                    <p:animEffect transition="out" filter="fade">
                                      <p:cBhvr>
                                        <p:cTn id="50" dur="500" tmFilter="0, 0; .2, .5; .8, .5; 1, 0"/>
                                        <p:tgtEl>
                                          <p:spTgt spid="81"/>
                                        </p:tgtEl>
                                      </p:cBhvr>
                                    </p:animEffect>
                                    <p:animScale>
                                      <p:cBhvr>
                                        <p:cTn id="51" dur="250" autoRev="1" fill="hold"/>
                                        <p:tgtEl>
                                          <p:spTgt spid="81"/>
                                        </p:tgtEl>
                                      </p:cBhvr>
                                      <p:by x="105000" y="105000"/>
                                    </p:animScale>
                                  </p:childTnLst>
                                </p:cTn>
                              </p:par>
                              <p:par>
                                <p:cTn id="52" presetID="26" presetClass="emph" presetSubtype="0" repeatCount="indefinite" fill="hold" grpId="0" nodeType="withEffect">
                                  <p:stCondLst>
                                    <p:cond delay="0"/>
                                  </p:stCondLst>
                                  <p:childTnLst>
                                    <p:animEffect transition="out" filter="fade">
                                      <p:cBhvr>
                                        <p:cTn id="53" dur="600" tmFilter="0, 0; .2, .5; .8, .5; 1, 0"/>
                                        <p:tgtEl>
                                          <p:spTgt spid="80"/>
                                        </p:tgtEl>
                                      </p:cBhvr>
                                    </p:animEffect>
                                    <p:animScale>
                                      <p:cBhvr>
                                        <p:cTn id="54" dur="300" autoRev="1" fill="hold"/>
                                        <p:tgtEl>
                                          <p:spTgt spid="80"/>
                                        </p:tgtEl>
                                      </p:cBhvr>
                                      <p:by x="105000" y="105000"/>
                                    </p:animScale>
                                  </p:childTnLst>
                                </p:cTn>
                              </p:par>
                              <p:par>
                                <p:cTn id="55" presetID="26" presetClass="emph" presetSubtype="0" repeatCount="indefinite" fill="hold" grpId="0" nodeType="withEffect">
                                  <p:stCondLst>
                                    <p:cond delay="0"/>
                                  </p:stCondLst>
                                  <p:childTnLst>
                                    <p:animEffect transition="out" filter="fade">
                                      <p:cBhvr>
                                        <p:cTn id="56" dur="400" tmFilter="0, 0; .2, .5; .8, .5; 1, 0"/>
                                        <p:tgtEl>
                                          <p:spTgt spid="79"/>
                                        </p:tgtEl>
                                      </p:cBhvr>
                                    </p:animEffect>
                                    <p:animScale>
                                      <p:cBhvr>
                                        <p:cTn id="57" dur="200" autoRev="1" fill="hold"/>
                                        <p:tgtEl>
                                          <p:spTgt spid="79"/>
                                        </p:tgtEl>
                                      </p:cBhvr>
                                      <p:by x="105000" y="105000"/>
                                    </p:animScale>
                                  </p:childTnLst>
                                </p:cTn>
                              </p:par>
                              <p:par>
                                <p:cTn id="58" presetID="26" presetClass="emph" presetSubtype="0" repeatCount="indefinite" fill="hold" grpId="0" nodeType="withEffect">
                                  <p:stCondLst>
                                    <p:cond delay="0"/>
                                  </p:stCondLst>
                                  <p:childTnLst>
                                    <p:animEffect transition="out" filter="fade">
                                      <p:cBhvr>
                                        <p:cTn id="59" dur="550" tmFilter="0, 0; .2, .5; .8, .5; 1, 0"/>
                                        <p:tgtEl>
                                          <p:spTgt spid="78"/>
                                        </p:tgtEl>
                                      </p:cBhvr>
                                    </p:animEffect>
                                    <p:animScale>
                                      <p:cBhvr>
                                        <p:cTn id="60" dur="275" autoRev="1" fill="hold"/>
                                        <p:tgtEl>
                                          <p:spTgt spid="78"/>
                                        </p:tgtEl>
                                      </p:cBhvr>
                                      <p:by x="105000" y="105000"/>
                                    </p:animScale>
                                  </p:childTnLst>
                                </p:cTn>
                              </p:par>
                              <p:par>
                                <p:cTn id="61" presetID="26" presetClass="emph" presetSubtype="0" repeatCount="indefinite" fill="hold" grpId="0" nodeType="withEffect">
                                  <p:stCondLst>
                                    <p:cond delay="0"/>
                                  </p:stCondLst>
                                  <p:childTnLst>
                                    <p:animEffect transition="out" filter="fade">
                                      <p:cBhvr>
                                        <p:cTn id="62" dur="650" tmFilter="0, 0; .2, .5; .8, .5; 1, 0"/>
                                        <p:tgtEl>
                                          <p:spTgt spid="77"/>
                                        </p:tgtEl>
                                      </p:cBhvr>
                                    </p:animEffect>
                                    <p:animScale>
                                      <p:cBhvr>
                                        <p:cTn id="63" dur="325" autoRev="1" fill="hold"/>
                                        <p:tgtEl>
                                          <p:spTgt spid="77"/>
                                        </p:tgtEl>
                                      </p:cBhvr>
                                      <p:by x="105000" y="105000"/>
                                    </p:animScale>
                                  </p:childTnLst>
                                </p:cTn>
                              </p:par>
                              <p:par>
                                <p:cTn id="64" presetID="26" presetClass="emph" presetSubtype="0" repeatCount="indefinite" fill="hold" grpId="0" nodeType="withEffect">
                                  <p:stCondLst>
                                    <p:cond delay="0"/>
                                  </p:stCondLst>
                                  <p:childTnLst>
                                    <p:animEffect transition="out" filter="fade">
                                      <p:cBhvr>
                                        <p:cTn id="65" dur="770" tmFilter="0, 0; .2, .5; .8, .5; 1, 0"/>
                                        <p:tgtEl>
                                          <p:spTgt spid="82"/>
                                        </p:tgtEl>
                                      </p:cBhvr>
                                    </p:animEffect>
                                    <p:animScale>
                                      <p:cBhvr>
                                        <p:cTn id="66" dur="385" autoRev="1" fill="hold"/>
                                        <p:tgtEl>
                                          <p:spTgt spid="82"/>
                                        </p:tgtEl>
                                      </p:cBhvr>
                                      <p:by x="105000" y="105000"/>
                                    </p:animScale>
                                  </p:childTnLst>
                                </p:cTn>
                              </p:par>
                              <p:par>
                                <p:cTn id="67" presetID="1" presetClass="entr" presetSubtype="0" fill="hold" nodeType="withEffect">
                                  <p:stCondLst>
                                    <p:cond delay="15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nodeType="withEffect">
                                  <p:stCondLst>
                                    <p:cond delay="30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nodeType="withEffect">
                                  <p:stCondLst>
                                    <p:cond delay="15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50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nodeType="withEffect">
                                  <p:stCondLst>
                                    <p:cond delay="15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300"/>
                                  </p:stCondLst>
                                  <p:childTnLst>
                                    <p:set>
                                      <p:cBhvr>
                                        <p:cTn id="78" dur="1" fill="hold">
                                          <p:stCondLst>
                                            <p:cond delay="0"/>
                                          </p:stCondLst>
                                        </p:cTn>
                                        <p:tgtEl>
                                          <p:spTgt spid="20"/>
                                        </p:tgtEl>
                                        <p:attrNameLst>
                                          <p:attrName>style.visibility</p:attrName>
                                        </p:attrNameLst>
                                      </p:cBhvr>
                                      <p:to>
                                        <p:strVal val="visible"/>
                                      </p:to>
                                    </p:set>
                                  </p:childTnLst>
                                </p:cTn>
                              </p:par>
                              <p:par>
                                <p:cTn id="79" presetID="8" presetClass="emph" presetSubtype="0" repeatCount="indefinite" fill="hold" nodeType="withEffect">
                                  <p:stCondLst>
                                    <p:cond delay="0"/>
                                  </p:stCondLst>
                                  <p:childTnLst>
                                    <p:animRot by="43200000">
                                      <p:cBhvr>
                                        <p:cTn id="80" dur="750" fill="hold"/>
                                        <p:tgtEl>
                                          <p:spTgt spid="12"/>
                                        </p:tgtEl>
                                        <p:attrNameLst>
                                          <p:attrName>r</p:attrName>
                                        </p:attrNameLst>
                                      </p:cBhvr>
                                    </p:animRot>
                                  </p:childTnLst>
                                </p:cTn>
                              </p:par>
                              <p:par>
                                <p:cTn id="81" presetID="42" presetClass="path" presetSubtype="0" repeatCount="indefinite" fill="hold" nodeType="withEffect">
                                  <p:stCondLst>
                                    <p:cond delay="0"/>
                                  </p:stCondLst>
                                  <p:childTnLst>
                                    <p:animMotion origin="layout" path="M -6.25E-7 -4.81481E-6 L -0.0362 -0.58634 " pathEditMode="relative" rAng="0" ptsTypes="AA">
                                      <p:cBhvr>
                                        <p:cTn id="82" dur="750" fill="hold"/>
                                        <p:tgtEl>
                                          <p:spTgt spid="12"/>
                                        </p:tgtEl>
                                        <p:attrNameLst>
                                          <p:attrName>ppt_x</p:attrName>
                                          <p:attrName>ppt_y</p:attrName>
                                        </p:attrNameLst>
                                      </p:cBhvr>
                                      <p:rCtr x="-1810" y="-29329"/>
                                    </p:animMotion>
                                  </p:childTnLst>
                                </p:cTn>
                              </p:par>
                              <p:par>
                                <p:cTn id="83" presetID="8" presetClass="emph" presetSubtype="0" repeatCount="indefinite" fill="hold" nodeType="withEffect">
                                  <p:stCondLst>
                                    <p:cond delay="250"/>
                                  </p:stCondLst>
                                  <p:childTnLst>
                                    <p:animRot by="-43200000">
                                      <p:cBhvr>
                                        <p:cTn id="84" dur="680" fill="hold"/>
                                        <p:tgtEl>
                                          <p:spTgt spid="14"/>
                                        </p:tgtEl>
                                        <p:attrNameLst>
                                          <p:attrName>r</p:attrName>
                                        </p:attrNameLst>
                                      </p:cBhvr>
                                    </p:animRot>
                                  </p:childTnLst>
                                </p:cTn>
                              </p:par>
                              <p:par>
                                <p:cTn id="85" presetID="35" presetClass="path" presetSubtype="0" repeatCount="indefinite" fill="hold" nodeType="withEffect">
                                  <p:stCondLst>
                                    <p:cond delay="250"/>
                                  </p:stCondLst>
                                  <p:childTnLst>
                                    <p:animMotion origin="layout" path="M 2.29167E-6 -4.44444E-6 L -0.08164 -0.60023 " pathEditMode="relative" rAng="0" ptsTypes="AA">
                                      <p:cBhvr>
                                        <p:cTn id="86" dur="680" fill="hold"/>
                                        <p:tgtEl>
                                          <p:spTgt spid="14"/>
                                        </p:tgtEl>
                                        <p:attrNameLst>
                                          <p:attrName>ppt_x</p:attrName>
                                          <p:attrName>ppt_y</p:attrName>
                                        </p:attrNameLst>
                                      </p:cBhvr>
                                      <p:rCtr x="-4089" y="-30023"/>
                                    </p:animMotion>
                                  </p:childTnLst>
                                </p:cTn>
                              </p:par>
                              <p:par>
                                <p:cTn id="87" presetID="8" presetClass="emph" presetSubtype="0" repeatCount="indefinite" fill="hold" nodeType="withEffect">
                                  <p:stCondLst>
                                    <p:cond delay="250"/>
                                  </p:stCondLst>
                                  <p:childTnLst>
                                    <p:animRot by="43200000">
                                      <p:cBhvr>
                                        <p:cTn id="88" dur="900" fill="hold"/>
                                        <p:tgtEl>
                                          <p:spTgt spid="15"/>
                                        </p:tgtEl>
                                        <p:attrNameLst>
                                          <p:attrName>r</p:attrName>
                                        </p:attrNameLst>
                                      </p:cBhvr>
                                    </p:animRot>
                                  </p:childTnLst>
                                </p:cTn>
                              </p:par>
                              <p:par>
                                <p:cTn id="89" presetID="42" presetClass="path" presetSubtype="0" repeatCount="indefinite" fill="hold" nodeType="withEffect">
                                  <p:stCondLst>
                                    <p:cond delay="250"/>
                                  </p:stCondLst>
                                  <p:childTnLst>
                                    <p:animMotion origin="layout" path="M -2.70833E-6 2.22222E-6 L 0.04922 -0.53982 " pathEditMode="relative" rAng="0" ptsTypes="AA">
                                      <p:cBhvr>
                                        <p:cTn id="90" dur="900" fill="hold"/>
                                        <p:tgtEl>
                                          <p:spTgt spid="15"/>
                                        </p:tgtEl>
                                        <p:attrNameLst>
                                          <p:attrName>ppt_x</p:attrName>
                                          <p:attrName>ppt_y</p:attrName>
                                        </p:attrNameLst>
                                      </p:cBhvr>
                                      <p:rCtr x="2461" y="-26991"/>
                                    </p:animMotion>
                                  </p:childTnLst>
                                </p:cTn>
                              </p:par>
                              <p:par>
                                <p:cTn id="91" presetID="8" presetClass="emph" presetSubtype="0" repeatCount="indefinite" fill="hold" nodeType="withEffect">
                                  <p:stCondLst>
                                    <p:cond delay="500"/>
                                  </p:stCondLst>
                                  <p:childTnLst>
                                    <p:animRot by="-43200000">
                                      <p:cBhvr>
                                        <p:cTn id="92" dur="970" fill="hold"/>
                                        <p:tgtEl>
                                          <p:spTgt spid="17"/>
                                        </p:tgtEl>
                                        <p:attrNameLst>
                                          <p:attrName>r</p:attrName>
                                        </p:attrNameLst>
                                      </p:cBhvr>
                                    </p:animRot>
                                  </p:childTnLst>
                                </p:cTn>
                              </p:par>
                              <p:par>
                                <p:cTn id="93" presetID="35" presetClass="path" presetSubtype="0" repeatCount="indefinite" fill="hold" nodeType="withEffect">
                                  <p:stCondLst>
                                    <p:cond delay="500"/>
                                  </p:stCondLst>
                                  <p:childTnLst>
                                    <p:animMotion origin="layout" path="M 2.29167E-6 -4.81481E-6 L 0.02278 -0.5125 " pathEditMode="relative" rAng="0" ptsTypes="AA">
                                      <p:cBhvr>
                                        <p:cTn id="94" dur="970" fill="hold"/>
                                        <p:tgtEl>
                                          <p:spTgt spid="17"/>
                                        </p:tgtEl>
                                        <p:attrNameLst>
                                          <p:attrName>ppt_x</p:attrName>
                                          <p:attrName>ppt_y</p:attrName>
                                        </p:attrNameLst>
                                      </p:cBhvr>
                                      <p:rCtr x="1133" y="-25625"/>
                                    </p:animMotion>
                                  </p:childTnLst>
                                </p:cTn>
                              </p:par>
                              <p:par>
                                <p:cTn id="95" presetID="8" presetClass="emph" presetSubtype="0" repeatCount="indefinite" fill="hold" nodeType="withEffect">
                                  <p:stCondLst>
                                    <p:cond delay="150"/>
                                  </p:stCondLst>
                                  <p:childTnLst>
                                    <p:animRot by="43200000">
                                      <p:cBhvr>
                                        <p:cTn id="96" dur="800" fill="hold"/>
                                        <p:tgtEl>
                                          <p:spTgt spid="18"/>
                                        </p:tgtEl>
                                        <p:attrNameLst>
                                          <p:attrName>r</p:attrName>
                                        </p:attrNameLst>
                                      </p:cBhvr>
                                    </p:animRot>
                                  </p:childTnLst>
                                </p:cTn>
                              </p:par>
                              <p:par>
                                <p:cTn id="97" presetID="42" presetClass="path" presetSubtype="0" repeatCount="indefinite" fill="hold" nodeType="withEffect">
                                  <p:stCondLst>
                                    <p:cond delay="150"/>
                                  </p:stCondLst>
                                  <p:childTnLst>
                                    <p:animMotion origin="layout" path="M -2.70833E-6 2.96296E-6 L 0.00287 -0.53033 " pathEditMode="relative" rAng="0" ptsTypes="AA">
                                      <p:cBhvr>
                                        <p:cTn id="98" dur="800" fill="hold"/>
                                        <p:tgtEl>
                                          <p:spTgt spid="18"/>
                                        </p:tgtEl>
                                        <p:attrNameLst>
                                          <p:attrName>ppt_x</p:attrName>
                                          <p:attrName>ppt_y</p:attrName>
                                        </p:attrNameLst>
                                      </p:cBhvr>
                                      <p:rCtr x="143" y="-26528"/>
                                    </p:animMotion>
                                  </p:childTnLst>
                                </p:cTn>
                              </p:par>
                              <p:par>
                                <p:cTn id="99" presetID="8" presetClass="emph" presetSubtype="0" repeatCount="indefinite" fill="hold" nodeType="withEffect">
                                  <p:stCondLst>
                                    <p:cond delay="350"/>
                                  </p:stCondLst>
                                  <p:childTnLst>
                                    <p:animRot by="43200000">
                                      <p:cBhvr>
                                        <p:cTn id="100" dur="600" fill="hold"/>
                                        <p:tgtEl>
                                          <p:spTgt spid="20"/>
                                        </p:tgtEl>
                                        <p:attrNameLst>
                                          <p:attrName>r</p:attrName>
                                        </p:attrNameLst>
                                      </p:cBhvr>
                                    </p:animRot>
                                  </p:childTnLst>
                                </p:cTn>
                              </p:par>
                              <p:par>
                                <p:cTn id="101" presetID="42" presetClass="path" presetSubtype="0" repeatCount="indefinite" fill="hold" nodeType="withEffect">
                                  <p:stCondLst>
                                    <p:cond delay="350"/>
                                  </p:stCondLst>
                                  <p:childTnLst>
                                    <p:animMotion origin="layout" path="M -2.08333E-6 4.07407E-6 L 0.03151 -0.5544 " pathEditMode="relative" rAng="0" ptsTypes="AA">
                                      <p:cBhvr>
                                        <p:cTn id="102" dur="600" fill="hold"/>
                                        <p:tgtEl>
                                          <p:spTgt spid="20"/>
                                        </p:tgtEl>
                                        <p:attrNameLst>
                                          <p:attrName>ppt_x</p:attrName>
                                          <p:attrName>ppt_y</p:attrName>
                                        </p:attrNameLst>
                                      </p:cBhvr>
                                      <p:rCtr x="1576" y="-27731"/>
                                    </p:animMotion>
                                  </p:childTnLst>
                                </p:cTn>
                              </p:par>
                              <p:par>
                                <p:cTn id="103" presetID="1" presetClass="entr" presetSubtype="0" fill="hold" nodeType="withEffect">
                                  <p:stCondLst>
                                    <p:cond delay="350"/>
                                  </p:stCondLst>
                                  <p:childTnLst>
                                    <p:set>
                                      <p:cBhvr>
                                        <p:cTn id="104" dur="1" fill="hold">
                                          <p:stCondLst>
                                            <p:cond delay="0"/>
                                          </p:stCondLst>
                                        </p:cTn>
                                        <p:tgtEl>
                                          <p:spTgt spid="2"/>
                                        </p:tgtEl>
                                        <p:attrNameLst>
                                          <p:attrName>style.visibility</p:attrName>
                                        </p:attrNameLst>
                                      </p:cBhvr>
                                      <p:to>
                                        <p:strVal val="visible"/>
                                      </p:to>
                                    </p:set>
                                  </p:childTnLst>
                                </p:cTn>
                              </p:par>
                              <p:par>
                                <p:cTn id="105" presetID="1" presetClass="entr" presetSubtype="0" fill="hold" nodeType="withEffect">
                                  <p:stCondLst>
                                    <p:cond delay="600"/>
                                  </p:stCondLst>
                                  <p:childTnLst>
                                    <p:set>
                                      <p:cBhvr>
                                        <p:cTn id="106" dur="1" fill="hold">
                                          <p:stCondLst>
                                            <p:cond delay="0"/>
                                          </p:stCondLst>
                                        </p:cTn>
                                        <p:tgtEl>
                                          <p:spTgt spid="4"/>
                                        </p:tgtEl>
                                        <p:attrNameLst>
                                          <p:attrName>style.visibility</p:attrName>
                                        </p:attrNameLst>
                                      </p:cBhvr>
                                      <p:to>
                                        <p:strVal val="visible"/>
                                      </p:to>
                                    </p:set>
                                  </p:childTnLst>
                                </p:cTn>
                              </p:par>
                              <p:par>
                                <p:cTn id="107" presetID="1" presetClass="entr" presetSubtype="0" fill="hold" nodeType="withEffect">
                                  <p:stCondLst>
                                    <p:cond delay="600"/>
                                  </p:stCondLst>
                                  <p:childTnLst>
                                    <p:set>
                                      <p:cBhvr>
                                        <p:cTn id="108" dur="1" fill="hold">
                                          <p:stCondLst>
                                            <p:cond delay="0"/>
                                          </p:stCondLst>
                                        </p:cTn>
                                        <p:tgtEl>
                                          <p:spTgt spid="5"/>
                                        </p:tgtEl>
                                        <p:attrNameLst>
                                          <p:attrName>style.visibility</p:attrName>
                                        </p:attrNameLst>
                                      </p:cBhvr>
                                      <p:to>
                                        <p:strVal val="visible"/>
                                      </p:to>
                                    </p:set>
                                  </p:childTnLst>
                                </p:cTn>
                              </p:par>
                              <p:par>
                                <p:cTn id="109" presetID="1" presetClass="entr" presetSubtype="0" fill="hold" nodeType="withEffect">
                                  <p:stCondLst>
                                    <p:cond delay="700"/>
                                  </p:stCondLst>
                                  <p:childTnLst>
                                    <p:set>
                                      <p:cBhvr>
                                        <p:cTn id="110" dur="1" fill="hold">
                                          <p:stCondLst>
                                            <p:cond delay="0"/>
                                          </p:stCondLst>
                                        </p:cTn>
                                        <p:tgtEl>
                                          <p:spTgt spid="7"/>
                                        </p:tgtEl>
                                        <p:attrNameLst>
                                          <p:attrName>style.visibility</p:attrName>
                                        </p:attrNameLst>
                                      </p:cBhvr>
                                      <p:to>
                                        <p:strVal val="visible"/>
                                      </p:to>
                                    </p:set>
                                  </p:childTnLst>
                                </p:cTn>
                              </p:par>
                              <p:par>
                                <p:cTn id="111" presetID="1" presetClass="entr" presetSubtype="0" fill="hold" nodeType="withEffect">
                                  <p:stCondLst>
                                    <p:cond delay="350"/>
                                  </p:stCondLst>
                                  <p:childTnLst>
                                    <p:set>
                                      <p:cBhvr>
                                        <p:cTn id="112" dur="1" fill="hold">
                                          <p:stCondLst>
                                            <p:cond delay="0"/>
                                          </p:stCondLst>
                                        </p:cTn>
                                        <p:tgtEl>
                                          <p:spTgt spid="8"/>
                                        </p:tgtEl>
                                        <p:attrNameLst>
                                          <p:attrName>style.visibility</p:attrName>
                                        </p:attrNameLst>
                                      </p:cBhvr>
                                      <p:to>
                                        <p:strVal val="visible"/>
                                      </p:to>
                                    </p:set>
                                  </p:childTnLst>
                                </p:cTn>
                              </p:par>
                              <p:par>
                                <p:cTn id="113" presetID="1" presetClass="entr" presetSubtype="0" fill="hold" nodeType="withEffect">
                                  <p:stCondLst>
                                    <p:cond delay="500"/>
                                  </p:stCondLst>
                                  <p:childTnLst>
                                    <p:set>
                                      <p:cBhvr>
                                        <p:cTn id="114" dur="1" fill="hold">
                                          <p:stCondLst>
                                            <p:cond delay="0"/>
                                          </p:stCondLst>
                                        </p:cTn>
                                        <p:tgtEl>
                                          <p:spTgt spid="10"/>
                                        </p:tgtEl>
                                        <p:attrNameLst>
                                          <p:attrName>style.visibility</p:attrName>
                                        </p:attrNameLst>
                                      </p:cBhvr>
                                      <p:to>
                                        <p:strVal val="visible"/>
                                      </p:to>
                                    </p:set>
                                  </p:childTnLst>
                                </p:cTn>
                              </p:par>
                              <p:par>
                                <p:cTn id="115" presetID="8" presetClass="emph" presetSubtype="0" repeatCount="indefinite" fill="hold" nodeType="withEffect">
                                  <p:stCondLst>
                                    <p:cond delay="200"/>
                                  </p:stCondLst>
                                  <p:childTnLst>
                                    <p:animRot by="43200000">
                                      <p:cBhvr>
                                        <p:cTn id="116" dur="750" fill="hold"/>
                                        <p:tgtEl>
                                          <p:spTgt spid="2"/>
                                        </p:tgtEl>
                                        <p:attrNameLst>
                                          <p:attrName>r</p:attrName>
                                        </p:attrNameLst>
                                      </p:cBhvr>
                                    </p:animRot>
                                  </p:childTnLst>
                                </p:cTn>
                              </p:par>
                              <p:par>
                                <p:cTn id="117" presetID="42" presetClass="path" presetSubtype="0" repeatCount="indefinite" fill="hold" nodeType="withEffect">
                                  <p:stCondLst>
                                    <p:cond delay="200"/>
                                  </p:stCondLst>
                                  <p:childTnLst>
                                    <p:animMotion origin="layout" path="M -1.25E-6 -1.48148E-6 L -0.0362 -0.58634 " pathEditMode="relative" rAng="0" ptsTypes="AA">
                                      <p:cBhvr>
                                        <p:cTn id="118" dur="750" fill="hold"/>
                                        <p:tgtEl>
                                          <p:spTgt spid="2"/>
                                        </p:tgtEl>
                                        <p:attrNameLst>
                                          <p:attrName>ppt_x</p:attrName>
                                          <p:attrName>ppt_y</p:attrName>
                                        </p:attrNameLst>
                                      </p:cBhvr>
                                      <p:rCtr x="-1810" y="-29329"/>
                                    </p:animMotion>
                                  </p:childTnLst>
                                </p:cTn>
                              </p:par>
                              <p:par>
                                <p:cTn id="119" presetID="8" presetClass="emph" presetSubtype="0" repeatCount="indefinite" fill="hold" nodeType="withEffect">
                                  <p:stCondLst>
                                    <p:cond delay="450"/>
                                  </p:stCondLst>
                                  <p:childTnLst>
                                    <p:animRot by="-43200000">
                                      <p:cBhvr>
                                        <p:cTn id="120" dur="680" fill="hold"/>
                                        <p:tgtEl>
                                          <p:spTgt spid="4"/>
                                        </p:tgtEl>
                                        <p:attrNameLst>
                                          <p:attrName>r</p:attrName>
                                        </p:attrNameLst>
                                      </p:cBhvr>
                                    </p:animRot>
                                  </p:childTnLst>
                                </p:cTn>
                              </p:par>
                              <p:par>
                                <p:cTn id="121" presetID="35" presetClass="path" presetSubtype="0" repeatCount="indefinite" fill="hold" nodeType="withEffect">
                                  <p:stCondLst>
                                    <p:cond delay="450"/>
                                  </p:stCondLst>
                                  <p:childTnLst>
                                    <p:animMotion origin="layout" path="M 1.875E-6 -1.11111E-6 L -0.08164 -0.60023 " pathEditMode="relative" rAng="0" ptsTypes="AA">
                                      <p:cBhvr>
                                        <p:cTn id="122" dur="680" fill="hold"/>
                                        <p:tgtEl>
                                          <p:spTgt spid="4"/>
                                        </p:tgtEl>
                                        <p:attrNameLst>
                                          <p:attrName>ppt_x</p:attrName>
                                          <p:attrName>ppt_y</p:attrName>
                                        </p:attrNameLst>
                                      </p:cBhvr>
                                      <p:rCtr x="-4089" y="-30023"/>
                                    </p:animMotion>
                                  </p:childTnLst>
                                </p:cTn>
                              </p:par>
                              <p:par>
                                <p:cTn id="123" presetID="8" presetClass="emph" presetSubtype="0" repeatCount="indefinite" fill="hold" nodeType="withEffect">
                                  <p:stCondLst>
                                    <p:cond delay="450"/>
                                  </p:stCondLst>
                                  <p:childTnLst>
                                    <p:animRot by="43200000">
                                      <p:cBhvr>
                                        <p:cTn id="124" dur="900" fill="hold"/>
                                        <p:tgtEl>
                                          <p:spTgt spid="5"/>
                                        </p:tgtEl>
                                        <p:attrNameLst>
                                          <p:attrName>r</p:attrName>
                                        </p:attrNameLst>
                                      </p:cBhvr>
                                    </p:animRot>
                                  </p:childTnLst>
                                </p:cTn>
                              </p:par>
                              <p:par>
                                <p:cTn id="125" presetID="42" presetClass="path" presetSubtype="0" repeatCount="indefinite" fill="hold" nodeType="withEffect">
                                  <p:stCondLst>
                                    <p:cond delay="450"/>
                                  </p:stCondLst>
                                  <p:childTnLst>
                                    <p:animMotion origin="layout" path="M -3.125E-6 4.07407E-6 L 0.04922 -0.53982 " pathEditMode="relative" rAng="0" ptsTypes="AA">
                                      <p:cBhvr>
                                        <p:cTn id="126" dur="900" fill="hold"/>
                                        <p:tgtEl>
                                          <p:spTgt spid="5"/>
                                        </p:tgtEl>
                                        <p:attrNameLst>
                                          <p:attrName>ppt_x</p:attrName>
                                          <p:attrName>ppt_y</p:attrName>
                                        </p:attrNameLst>
                                      </p:cBhvr>
                                      <p:rCtr x="2461" y="-26991"/>
                                    </p:animMotion>
                                  </p:childTnLst>
                                </p:cTn>
                              </p:par>
                              <p:par>
                                <p:cTn id="127" presetID="8" presetClass="emph" presetSubtype="0" repeatCount="indefinite" fill="hold" nodeType="withEffect">
                                  <p:stCondLst>
                                    <p:cond delay="700"/>
                                  </p:stCondLst>
                                  <p:childTnLst>
                                    <p:animRot by="-43200000">
                                      <p:cBhvr>
                                        <p:cTn id="128" dur="970" fill="hold"/>
                                        <p:tgtEl>
                                          <p:spTgt spid="7"/>
                                        </p:tgtEl>
                                        <p:attrNameLst>
                                          <p:attrName>r</p:attrName>
                                        </p:attrNameLst>
                                      </p:cBhvr>
                                    </p:animRot>
                                  </p:childTnLst>
                                </p:cTn>
                              </p:par>
                              <p:par>
                                <p:cTn id="129" presetID="35" presetClass="path" presetSubtype="0" repeatCount="indefinite" fill="hold" nodeType="withEffect">
                                  <p:stCondLst>
                                    <p:cond delay="700"/>
                                  </p:stCondLst>
                                  <p:childTnLst>
                                    <p:animMotion origin="layout" path="M 1.66667E-6 -1.48148E-6 L 0.02278 -0.5125 " pathEditMode="relative" rAng="0" ptsTypes="AA">
                                      <p:cBhvr>
                                        <p:cTn id="130" dur="970" fill="hold"/>
                                        <p:tgtEl>
                                          <p:spTgt spid="7"/>
                                        </p:tgtEl>
                                        <p:attrNameLst>
                                          <p:attrName>ppt_x</p:attrName>
                                          <p:attrName>ppt_y</p:attrName>
                                        </p:attrNameLst>
                                      </p:cBhvr>
                                      <p:rCtr x="1133" y="-25625"/>
                                    </p:animMotion>
                                  </p:childTnLst>
                                </p:cTn>
                              </p:par>
                              <p:par>
                                <p:cTn id="131" presetID="8" presetClass="emph" presetSubtype="0" repeatCount="indefinite" fill="hold" nodeType="withEffect">
                                  <p:stCondLst>
                                    <p:cond delay="350"/>
                                  </p:stCondLst>
                                  <p:childTnLst>
                                    <p:animRot by="43200000">
                                      <p:cBhvr>
                                        <p:cTn id="132" dur="800" fill="hold"/>
                                        <p:tgtEl>
                                          <p:spTgt spid="8"/>
                                        </p:tgtEl>
                                        <p:attrNameLst>
                                          <p:attrName>r</p:attrName>
                                        </p:attrNameLst>
                                      </p:cBhvr>
                                    </p:animRot>
                                  </p:childTnLst>
                                </p:cTn>
                              </p:par>
                              <p:par>
                                <p:cTn id="133" presetID="42" presetClass="path" presetSubtype="0" repeatCount="indefinite" fill="hold" nodeType="withEffect">
                                  <p:stCondLst>
                                    <p:cond delay="350"/>
                                  </p:stCondLst>
                                  <p:childTnLst>
                                    <p:animMotion origin="layout" path="M -3.125E-6 4.81481E-6 L 0.00287 -0.53033 " pathEditMode="relative" rAng="0" ptsTypes="AA">
                                      <p:cBhvr>
                                        <p:cTn id="134" dur="800" fill="hold"/>
                                        <p:tgtEl>
                                          <p:spTgt spid="8"/>
                                        </p:tgtEl>
                                        <p:attrNameLst>
                                          <p:attrName>ppt_x</p:attrName>
                                          <p:attrName>ppt_y</p:attrName>
                                        </p:attrNameLst>
                                      </p:cBhvr>
                                      <p:rCtr x="143" y="-26528"/>
                                    </p:animMotion>
                                  </p:childTnLst>
                                </p:cTn>
                              </p:par>
                              <p:par>
                                <p:cTn id="135" presetID="8" presetClass="emph" presetSubtype="0" repeatCount="indefinite" fill="hold" nodeType="withEffect">
                                  <p:stCondLst>
                                    <p:cond delay="550"/>
                                  </p:stCondLst>
                                  <p:childTnLst>
                                    <p:animRot by="43200000">
                                      <p:cBhvr>
                                        <p:cTn id="136" dur="600" fill="hold"/>
                                        <p:tgtEl>
                                          <p:spTgt spid="10"/>
                                        </p:tgtEl>
                                        <p:attrNameLst>
                                          <p:attrName>r</p:attrName>
                                        </p:attrNameLst>
                                      </p:cBhvr>
                                    </p:animRot>
                                  </p:childTnLst>
                                </p:cTn>
                              </p:par>
                              <p:par>
                                <p:cTn id="137" presetID="42" presetClass="path" presetSubtype="0" repeatCount="indefinite" fill="hold" nodeType="withEffect">
                                  <p:stCondLst>
                                    <p:cond delay="550"/>
                                  </p:stCondLst>
                                  <p:childTnLst>
                                    <p:animMotion origin="layout" path="M -2.5E-6 -2.59259E-6 L 0.03151 -0.5544 " pathEditMode="relative" rAng="0" ptsTypes="AA">
                                      <p:cBhvr>
                                        <p:cTn id="138" dur="600" fill="hold"/>
                                        <p:tgtEl>
                                          <p:spTgt spid="10"/>
                                        </p:tgtEl>
                                        <p:attrNameLst>
                                          <p:attrName>ppt_x</p:attrName>
                                          <p:attrName>ppt_y</p:attrName>
                                        </p:attrNameLst>
                                      </p:cBhvr>
                                      <p:rCtr x="1576" y="-27731"/>
                                    </p:animMotion>
                                  </p:childTnLst>
                                </p:cTn>
                              </p:par>
                              <p:par>
                                <p:cTn id="139" presetID="1" presetClass="entr" presetSubtype="0" fill="hold" nodeType="withEffect">
                                  <p:stCondLst>
                                    <p:cond delay="250"/>
                                  </p:stCondLst>
                                  <p:childTnLst>
                                    <p:set>
                                      <p:cBhvr>
                                        <p:cTn id="140" dur="1" fill="hold">
                                          <p:stCondLst>
                                            <p:cond delay="0"/>
                                          </p:stCondLst>
                                        </p:cTn>
                                        <p:tgtEl>
                                          <p:spTgt spid="121"/>
                                        </p:tgtEl>
                                        <p:attrNameLst>
                                          <p:attrName>style.visibility</p:attrName>
                                        </p:attrNameLst>
                                      </p:cBhvr>
                                      <p:to>
                                        <p:strVal val="visible"/>
                                      </p:to>
                                    </p:set>
                                  </p:childTnLst>
                                </p:cTn>
                              </p:par>
                              <p:par>
                                <p:cTn id="141" presetID="1" presetClass="entr" presetSubtype="0" fill="hold" grpId="0" nodeType="withEffect">
                                  <p:stCondLst>
                                    <p:cond delay="250"/>
                                  </p:stCondLst>
                                  <p:childTnLst>
                                    <p:set>
                                      <p:cBhvr>
                                        <p:cTn id="142" dur="1" fill="hold">
                                          <p:stCondLst>
                                            <p:cond delay="0"/>
                                          </p:stCondLst>
                                        </p:cTn>
                                        <p:tgtEl>
                                          <p:spTgt spid="120"/>
                                        </p:tgtEl>
                                        <p:attrNameLst>
                                          <p:attrName>style.visibility</p:attrName>
                                        </p:attrNameLst>
                                      </p:cBhvr>
                                      <p:to>
                                        <p:strVal val="visible"/>
                                      </p:to>
                                    </p:set>
                                  </p:childTnLst>
                                </p:cTn>
                              </p:par>
                              <p:par>
                                <p:cTn id="143" presetID="10" presetClass="entr" presetSubtype="0" fill="hold" nodeType="withEffect">
                                  <p:stCondLst>
                                    <p:cond delay="22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250"/>
                                        <p:tgtEl>
                                          <p:spTgt spid="2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35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150"/>
                                        <p:tgtEl>
                                          <p:spTgt spid="51"/>
                                        </p:tgtEl>
                                      </p:cBhvr>
                                    </p:animEffect>
                                  </p:childTnLst>
                                </p:cTn>
                              </p:par>
                              <p:par>
                                <p:cTn id="151" presetID="22" presetClass="entr" presetSubtype="2" fill="hold"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wipe(right)">
                                      <p:cBhvr>
                                        <p:cTn id="153" dur="400"/>
                                        <p:tgtEl>
                                          <p:spTgt spid="41"/>
                                        </p:tgtEl>
                                      </p:cBhvr>
                                    </p:animEffect>
                                  </p:childTnLst>
                                </p:cTn>
                              </p:par>
                              <p:par>
                                <p:cTn id="154" presetID="10" presetClass="entr" presetSubtype="0" fill="hold" grpId="0" nodeType="withEffect">
                                  <p:stCondLst>
                                    <p:cond delay="350"/>
                                  </p:stCondLst>
                                  <p:childTnLst>
                                    <p:set>
                                      <p:cBhvr>
                                        <p:cTn id="155" dur="1" fill="hold">
                                          <p:stCondLst>
                                            <p:cond delay="0"/>
                                          </p:stCondLst>
                                        </p:cTn>
                                        <p:tgtEl>
                                          <p:spTgt spid="124"/>
                                        </p:tgtEl>
                                        <p:attrNameLst>
                                          <p:attrName>style.visibility</p:attrName>
                                        </p:attrNameLst>
                                      </p:cBhvr>
                                      <p:to>
                                        <p:strVal val="visible"/>
                                      </p:to>
                                    </p:set>
                                    <p:animEffect transition="in" filter="fade">
                                      <p:cBhvr>
                                        <p:cTn id="15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7" grpId="0"/>
      <p:bldP spid="68" grpId="0"/>
      <p:bldP spid="69" grpId="0" animBg="1"/>
      <p:bldP spid="120" grpId="0"/>
      <p:bldP spid="51" grpId="0" animBg="1"/>
      <p:bldP spid="124" grpId="0" animBg="1"/>
      <p:bldP spid="66"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31545" y="147616"/>
            <a:ext cx="13167300" cy="1371600"/>
          </a:xfrm>
          <a:prstGeom prst="rect">
            <a:avLst/>
          </a:prstGeom>
          <a:noFill/>
          <a:ln>
            <a:noFill/>
          </a:ln>
        </p:spPr>
        <p:txBody>
          <a:bodyPr spcFirstLastPara="1" wrap="square" lIns="130600" tIns="65300" rIns="130600" bIns="65300" anchor="ctr" anchorCtr="0">
            <a:noAutofit/>
          </a:bodyPr>
          <a:lstStyle/>
          <a:p>
            <a:pPr marL="0" lvl="0" indent="0" algn="ctr" rtl="0">
              <a:spcBef>
                <a:spcPts val="0"/>
              </a:spcBef>
              <a:spcAft>
                <a:spcPts val="0"/>
              </a:spcAft>
              <a:buClr>
                <a:schemeClr val="dk1"/>
              </a:buClr>
              <a:buSzPts val="6300"/>
              <a:buFont typeface="Calibri"/>
              <a:buNone/>
            </a:pPr>
            <a:r>
              <a:rPr lang="en-US">
                <a:solidFill>
                  <a:srgbClr val="FFFFFF"/>
                </a:solidFill>
              </a:rPr>
              <a:t>Let your personality shine!</a:t>
            </a:r>
            <a:endParaRPr>
              <a:solidFill>
                <a:srgbClr val="FFFFFF"/>
              </a:solidFill>
            </a:endParaRPr>
          </a:p>
        </p:txBody>
      </p:sp>
      <p:pic>
        <p:nvPicPr>
          <p:cNvPr id="163" name="Google Shape;163;p20"/>
          <p:cNvPicPr preferRelativeResize="0"/>
          <p:nvPr/>
        </p:nvPicPr>
        <p:blipFill rotWithShape="1">
          <a:blip r:embed="rId3">
            <a:alphaModFix/>
          </a:blip>
          <a:srcRect/>
          <a:stretch/>
        </p:blipFill>
        <p:spPr>
          <a:xfrm>
            <a:off x="11492975" y="7182925"/>
            <a:ext cx="3137424" cy="1046676"/>
          </a:xfrm>
          <a:prstGeom prst="rect">
            <a:avLst/>
          </a:prstGeom>
          <a:noFill/>
          <a:ln>
            <a:noFill/>
          </a:ln>
        </p:spPr>
      </p:pic>
      <p:pic>
        <p:nvPicPr>
          <p:cNvPr id="164" name="Google Shape;164;p20"/>
          <p:cNvPicPr preferRelativeResize="0"/>
          <p:nvPr/>
        </p:nvPicPr>
        <p:blipFill>
          <a:blip r:embed="rId4">
            <a:alphaModFix/>
          </a:blip>
          <a:stretch>
            <a:fillRect/>
          </a:stretch>
        </p:blipFill>
        <p:spPr>
          <a:xfrm>
            <a:off x="4389275" y="2568700"/>
            <a:ext cx="5851850" cy="2340750"/>
          </a:xfrm>
          <a:prstGeom prst="rect">
            <a:avLst/>
          </a:prstGeom>
          <a:noFill/>
          <a:ln>
            <a:noFill/>
          </a:ln>
        </p:spPr>
      </p:pic>
      <p:pic>
        <p:nvPicPr>
          <p:cNvPr id="165" name="Google Shape;165;p20"/>
          <p:cNvPicPr preferRelativeResize="0"/>
          <p:nvPr/>
        </p:nvPicPr>
        <p:blipFill>
          <a:blip r:embed="rId5">
            <a:alphaModFix/>
          </a:blip>
          <a:stretch>
            <a:fillRect/>
          </a:stretch>
        </p:blipFill>
        <p:spPr>
          <a:xfrm>
            <a:off x="4793028" y="4593650"/>
            <a:ext cx="5044350" cy="201774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064D73FDF36419DDC46084A8BADED" ma:contentTypeVersion="17" ma:contentTypeDescription="Create a new document." ma:contentTypeScope="" ma:versionID="899eaf53e7364b7554dc8746662b253a">
  <xsd:schema xmlns:xsd="http://www.w3.org/2001/XMLSchema" xmlns:xs="http://www.w3.org/2001/XMLSchema" xmlns:p="http://schemas.microsoft.com/office/2006/metadata/properties" xmlns:ns3="2fb365ab-728e-48c6-9667-1deb01913438" xmlns:ns4="831c9c4d-3428-48ea-bb38-021b4bc07eab" targetNamespace="http://schemas.microsoft.com/office/2006/metadata/properties" ma:root="true" ma:fieldsID="91841d88d1843bff386b63e2400afae4" ns3:_="" ns4:_="">
    <xsd:import namespace="2fb365ab-728e-48c6-9667-1deb01913438"/>
    <xsd:import namespace="831c9c4d-3428-48ea-bb38-021b4bc07ea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MediaServiceAutoKeyPoints" minOccurs="0"/>
                <xsd:element ref="ns4:MediaServiceKeyPoint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365ab-728e-48c6-9667-1deb019134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c9c4d-3428-48ea-bb38-021b4bc07e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31c9c4d-3428-48ea-bb38-021b4bc07eab" xsi:nil="true"/>
  </documentManagement>
</p:properties>
</file>

<file path=customXml/itemProps1.xml><?xml version="1.0" encoding="utf-8"?>
<ds:datastoreItem xmlns:ds="http://schemas.openxmlformats.org/officeDocument/2006/customXml" ds:itemID="{7F602BC5-E17D-4F19-B73D-96BE18D63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365ab-728e-48c6-9667-1deb01913438"/>
    <ds:schemaRef ds:uri="831c9c4d-3428-48ea-bb38-021b4bc07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BEF60-FBED-442A-AC1F-81B0EB19790A}">
  <ds:schemaRefs>
    <ds:schemaRef ds:uri="http://schemas.microsoft.com/sharepoint/v3/contenttype/forms"/>
  </ds:schemaRefs>
</ds:datastoreItem>
</file>

<file path=customXml/itemProps3.xml><?xml version="1.0" encoding="utf-8"?>
<ds:datastoreItem xmlns:ds="http://schemas.openxmlformats.org/officeDocument/2006/customXml" ds:itemID="{3FAAB035-0A72-479D-A8C4-8881768DA46F}">
  <ds:schemaRef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 ds:uri="2fb365ab-728e-48c6-9667-1deb01913438"/>
    <ds:schemaRef ds:uri="http://purl.org/dc/terms/"/>
    <ds:schemaRef ds:uri="http://schemas.microsoft.com/office/2006/documentManagement/types"/>
    <ds:schemaRef ds:uri="http://schemas.openxmlformats.org/package/2006/metadata/core-properties"/>
    <ds:schemaRef ds:uri="831c9c4d-3428-48ea-bb38-021b4bc07eab"/>
  </ds:schemaRefs>
</ds:datastoreItem>
</file>

<file path=docProps/app.xml><?xml version="1.0" encoding="utf-8"?>
<Properties xmlns="http://schemas.openxmlformats.org/officeDocument/2006/extended-properties" xmlns:vt="http://schemas.openxmlformats.org/officeDocument/2006/docPropsVTypes">
  <TotalTime>71</TotalTime>
  <Words>642</Words>
  <Application>Microsoft Office PowerPoint</Application>
  <PresentationFormat>Custom</PresentationFormat>
  <Paragraphs>65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Permanent Marker</vt:lpstr>
      <vt:lpstr>Wingdings</vt:lpstr>
      <vt:lpstr>Calibri</vt:lpstr>
      <vt:lpstr>Times New Roman</vt:lpstr>
      <vt:lpstr>Arial</vt:lpstr>
      <vt:lpstr>Office Theme</vt:lpstr>
      <vt:lpstr>Title</vt:lpstr>
      <vt:lpstr>PowerPoint Presentation</vt:lpstr>
      <vt:lpstr>PowerPoint Presentation</vt:lpstr>
      <vt:lpstr>PowerPoint Presentation</vt:lpstr>
      <vt:lpstr>PowerPoint Presentation</vt:lpstr>
      <vt:lpstr>PowerPoint Presentation</vt:lpstr>
      <vt:lpstr>For Loop</vt:lpstr>
      <vt:lpstr>PowerPoint Presentation</vt:lpstr>
      <vt:lpstr>Let your personality shine!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Croda</dc:creator>
  <cp:lastModifiedBy>Christopher Croda</cp:lastModifiedBy>
  <cp:revision>11</cp:revision>
  <dcterms:modified xsi:type="dcterms:W3CDTF">2023-11-15T23:15:16Z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0x01010099A064D73FDF36419DDC46084A8BADED</vt:lpwstr>
  </property>
</Properties>
</file>