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528" autoAdjust="0"/>
  </p:normalViewPr>
  <p:slideViewPr>
    <p:cSldViewPr snapToGrid="0">
      <p:cViewPr varScale="1">
        <p:scale>
          <a:sx n="69" d="100"/>
          <a:sy n="69" d="100"/>
        </p:scale>
        <p:origin x="12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014D3-6389-4569-A41F-5E93D9E63082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B68BE2-EC04-42CA-9FA5-D67579B353FF}">
      <dgm:prSet phldrT="[Text]"/>
      <dgm:spPr/>
      <dgm:t>
        <a:bodyPr/>
        <a:lstStyle/>
        <a:p>
          <a:r>
            <a:rPr lang="en-US" dirty="0"/>
            <a:t>Amanda Smothers</a:t>
          </a:r>
        </a:p>
      </dgm:t>
    </dgm:pt>
    <dgm:pt modelId="{9AE6C870-7D44-4415-812F-B3B76AD092FC}" type="parTrans" cxnId="{0B783901-9563-48B4-BF5B-1A246C4F0AAE}">
      <dgm:prSet/>
      <dgm:spPr/>
      <dgm:t>
        <a:bodyPr/>
        <a:lstStyle/>
        <a:p>
          <a:endParaRPr lang="en-US"/>
        </a:p>
      </dgm:t>
    </dgm:pt>
    <dgm:pt modelId="{EC78E684-AAD1-4A59-A591-8A93FE19179A}" type="sibTrans" cxnId="{0B783901-9563-48B4-BF5B-1A246C4F0AAE}">
      <dgm:prSet/>
      <dgm:spPr/>
      <dgm:t>
        <a:bodyPr/>
        <a:lstStyle/>
        <a:p>
          <a:endParaRPr lang="en-US"/>
        </a:p>
      </dgm:t>
    </dgm:pt>
    <dgm:pt modelId="{5DECB639-B8D4-4BC1-84F0-7CE78B6A4B69}">
      <dgm:prSet phldrT="[Text]"/>
      <dgm:spPr/>
      <dgm:t>
        <a:bodyPr/>
        <a:lstStyle/>
        <a:p>
          <a:r>
            <a:rPr lang="en-US" dirty="0"/>
            <a:t>Yvonne Johnson</a:t>
          </a:r>
        </a:p>
      </dgm:t>
    </dgm:pt>
    <dgm:pt modelId="{E0D863D1-55C2-4035-803A-A977345D8B85}" type="parTrans" cxnId="{54D234C0-6C19-4733-BF43-6B82D2C99450}">
      <dgm:prSet/>
      <dgm:spPr/>
      <dgm:t>
        <a:bodyPr/>
        <a:lstStyle/>
        <a:p>
          <a:endParaRPr lang="en-US"/>
        </a:p>
      </dgm:t>
    </dgm:pt>
    <dgm:pt modelId="{1F11EEEB-0E04-41A8-9F5C-F531935E6DA3}" type="sibTrans" cxnId="{54D234C0-6C19-4733-BF43-6B82D2C99450}">
      <dgm:prSet/>
      <dgm:spPr/>
      <dgm:t>
        <a:bodyPr/>
        <a:lstStyle/>
        <a:p>
          <a:endParaRPr lang="en-US"/>
        </a:p>
      </dgm:t>
    </dgm:pt>
    <dgm:pt modelId="{AD8991EF-96CC-49A4-9F8B-7454D8A45F39}">
      <dgm:prSet phldrT="[Text]"/>
      <dgm:spPr/>
      <dgm:t>
        <a:bodyPr/>
        <a:lstStyle/>
        <a:p>
          <a:r>
            <a:rPr lang="en-US" dirty="0"/>
            <a:t>Daniel Cabrera</a:t>
          </a:r>
        </a:p>
      </dgm:t>
    </dgm:pt>
    <dgm:pt modelId="{F1940518-CE42-43E3-909C-7FF6E3825B6B}" type="parTrans" cxnId="{F385BAF8-6420-4465-ADAC-21E2AEFF0DBC}">
      <dgm:prSet/>
      <dgm:spPr/>
      <dgm:t>
        <a:bodyPr/>
        <a:lstStyle/>
        <a:p>
          <a:endParaRPr lang="en-US"/>
        </a:p>
      </dgm:t>
    </dgm:pt>
    <dgm:pt modelId="{B9AFBFC1-28EB-4F66-842D-ADF0E791E02C}" type="sibTrans" cxnId="{F385BAF8-6420-4465-ADAC-21E2AEFF0DBC}">
      <dgm:prSet/>
      <dgm:spPr/>
      <dgm:t>
        <a:bodyPr/>
        <a:lstStyle/>
        <a:p>
          <a:endParaRPr lang="en-US"/>
        </a:p>
      </dgm:t>
    </dgm:pt>
    <dgm:pt modelId="{F7ACE79C-2EBD-411F-97DF-4D297C9F9396}" type="pres">
      <dgm:prSet presAssocID="{C4A014D3-6389-4569-A41F-5E93D9E63082}" presName="Name0" presStyleCnt="0">
        <dgm:presLayoutVars>
          <dgm:dir/>
          <dgm:resizeHandles val="exact"/>
        </dgm:presLayoutVars>
      </dgm:prSet>
      <dgm:spPr/>
    </dgm:pt>
    <dgm:pt modelId="{F9C7A2CC-7E4D-44C8-9E55-5A603B615068}" type="pres">
      <dgm:prSet presAssocID="{47B68BE2-EC04-42CA-9FA5-D67579B353FF}" presName="composite" presStyleCnt="0"/>
      <dgm:spPr/>
    </dgm:pt>
    <dgm:pt modelId="{4EFFB661-019B-4AE6-A637-BF405CF15269}" type="pres">
      <dgm:prSet presAssocID="{47B68BE2-EC04-42CA-9FA5-D67579B353FF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CD6DE1A8-2DE2-472B-A5B0-456E7FDB44A6}" type="pres">
      <dgm:prSet presAssocID="{47B68BE2-EC04-42CA-9FA5-D67579B353FF}" presName="wedgeRectCallout1" presStyleLbl="node1" presStyleIdx="0" presStyleCnt="3">
        <dgm:presLayoutVars>
          <dgm:bulletEnabled val="1"/>
        </dgm:presLayoutVars>
      </dgm:prSet>
      <dgm:spPr/>
    </dgm:pt>
    <dgm:pt modelId="{B7923920-71DD-4AF5-9F45-064850D36868}" type="pres">
      <dgm:prSet presAssocID="{EC78E684-AAD1-4A59-A591-8A93FE19179A}" presName="sibTrans" presStyleCnt="0"/>
      <dgm:spPr/>
    </dgm:pt>
    <dgm:pt modelId="{973B474B-6137-40E0-A5E2-B0CD6791D1D8}" type="pres">
      <dgm:prSet presAssocID="{5DECB639-B8D4-4BC1-84F0-7CE78B6A4B69}" presName="composite" presStyleCnt="0"/>
      <dgm:spPr/>
    </dgm:pt>
    <dgm:pt modelId="{1DBADAD5-C77E-47B3-8F86-8B3044DF0E41}" type="pres">
      <dgm:prSet presAssocID="{5DECB639-B8D4-4BC1-84F0-7CE78B6A4B69}" presName="rect1" presStyleLbl="b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130" b="-64870"/>
          </a:stretch>
        </a:blipFill>
      </dgm:spPr>
    </dgm:pt>
    <dgm:pt modelId="{E902AA48-DD18-4B88-B81B-2921A28C21E8}" type="pres">
      <dgm:prSet presAssocID="{5DECB639-B8D4-4BC1-84F0-7CE78B6A4B69}" presName="wedgeRectCallout1" presStyleLbl="node1" presStyleIdx="1" presStyleCnt="3">
        <dgm:presLayoutVars>
          <dgm:bulletEnabled val="1"/>
        </dgm:presLayoutVars>
      </dgm:prSet>
      <dgm:spPr/>
    </dgm:pt>
    <dgm:pt modelId="{B346B5A4-89C4-47F8-9E38-BEB19CEB033E}" type="pres">
      <dgm:prSet presAssocID="{1F11EEEB-0E04-41A8-9F5C-F531935E6DA3}" presName="sibTrans" presStyleCnt="0"/>
      <dgm:spPr/>
    </dgm:pt>
    <dgm:pt modelId="{1CFF693C-2548-47E2-8395-17A4451A8043}" type="pres">
      <dgm:prSet presAssocID="{AD8991EF-96CC-49A4-9F8B-7454D8A45F39}" presName="composite" presStyleCnt="0"/>
      <dgm:spPr/>
    </dgm:pt>
    <dgm:pt modelId="{B88261BC-B6F2-4091-A4F5-D613BC1DDAB9}" type="pres">
      <dgm:prSet presAssocID="{AD8991EF-96CC-49A4-9F8B-7454D8A45F39}" presName="rect1" presStyleLbl="b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130" b="-64870"/>
          </a:stretch>
        </a:blipFill>
      </dgm:spPr>
    </dgm:pt>
    <dgm:pt modelId="{1D1BAE9E-FC59-4E8D-B782-977AB04D9E44}" type="pres">
      <dgm:prSet presAssocID="{AD8991EF-96CC-49A4-9F8B-7454D8A45F39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0B783901-9563-48B4-BF5B-1A246C4F0AAE}" srcId="{C4A014D3-6389-4569-A41F-5E93D9E63082}" destId="{47B68BE2-EC04-42CA-9FA5-D67579B353FF}" srcOrd="0" destOrd="0" parTransId="{9AE6C870-7D44-4415-812F-B3B76AD092FC}" sibTransId="{EC78E684-AAD1-4A59-A591-8A93FE19179A}"/>
    <dgm:cxn modelId="{925A6E21-03CE-4CEC-A2CE-2C2DE8B608A1}" type="presOf" srcId="{AD8991EF-96CC-49A4-9F8B-7454D8A45F39}" destId="{1D1BAE9E-FC59-4E8D-B782-977AB04D9E44}" srcOrd="0" destOrd="0" presId="urn:microsoft.com/office/officeart/2008/layout/BendingPictureCaptionList"/>
    <dgm:cxn modelId="{C85B006E-1A9C-45AB-947F-F46843AC94E0}" type="presOf" srcId="{C4A014D3-6389-4569-A41F-5E93D9E63082}" destId="{F7ACE79C-2EBD-411F-97DF-4D297C9F9396}" srcOrd="0" destOrd="0" presId="urn:microsoft.com/office/officeart/2008/layout/BendingPictureCaptionList"/>
    <dgm:cxn modelId="{D5F27EAC-F01F-4160-BBEB-F8F2730E486C}" type="presOf" srcId="{47B68BE2-EC04-42CA-9FA5-D67579B353FF}" destId="{CD6DE1A8-2DE2-472B-A5B0-456E7FDB44A6}" srcOrd="0" destOrd="0" presId="urn:microsoft.com/office/officeart/2008/layout/BendingPictureCaptionList"/>
    <dgm:cxn modelId="{54D234C0-6C19-4733-BF43-6B82D2C99450}" srcId="{C4A014D3-6389-4569-A41F-5E93D9E63082}" destId="{5DECB639-B8D4-4BC1-84F0-7CE78B6A4B69}" srcOrd="1" destOrd="0" parTransId="{E0D863D1-55C2-4035-803A-A977345D8B85}" sibTransId="{1F11EEEB-0E04-41A8-9F5C-F531935E6DA3}"/>
    <dgm:cxn modelId="{9FD8BFD2-5DAB-450F-BB6C-413DDE95F335}" type="presOf" srcId="{5DECB639-B8D4-4BC1-84F0-7CE78B6A4B69}" destId="{E902AA48-DD18-4B88-B81B-2921A28C21E8}" srcOrd="0" destOrd="0" presId="urn:microsoft.com/office/officeart/2008/layout/BendingPictureCaptionList"/>
    <dgm:cxn modelId="{F385BAF8-6420-4465-ADAC-21E2AEFF0DBC}" srcId="{C4A014D3-6389-4569-A41F-5E93D9E63082}" destId="{AD8991EF-96CC-49A4-9F8B-7454D8A45F39}" srcOrd="2" destOrd="0" parTransId="{F1940518-CE42-43E3-909C-7FF6E3825B6B}" sibTransId="{B9AFBFC1-28EB-4F66-842D-ADF0E791E02C}"/>
    <dgm:cxn modelId="{FDD489FD-DA8E-411B-B255-E1E664A84C54}" type="presParOf" srcId="{F7ACE79C-2EBD-411F-97DF-4D297C9F9396}" destId="{F9C7A2CC-7E4D-44C8-9E55-5A603B615068}" srcOrd="0" destOrd="0" presId="urn:microsoft.com/office/officeart/2008/layout/BendingPictureCaptionList"/>
    <dgm:cxn modelId="{1E0F4992-7244-4638-912A-05500DB38B0F}" type="presParOf" srcId="{F9C7A2CC-7E4D-44C8-9E55-5A603B615068}" destId="{4EFFB661-019B-4AE6-A637-BF405CF15269}" srcOrd="0" destOrd="0" presId="urn:microsoft.com/office/officeart/2008/layout/BendingPictureCaptionList"/>
    <dgm:cxn modelId="{B0FE75AE-8086-4F85-92A9-0E034C7ED7AF}" type="presParOf" srcId="{F9C7A2CC-7E4D-44C8-9E55-5A603B615068}" destId="{CD6DE1A8-2DE2-472B-A5B0-456E7FDB44A6}" srcOrd="1" destOrd="0" presId="urn:microsoft.com/office/officeart/2008/layout/BendingPictureCaptionList"/>
    <dgm:cxn modelId="{87CD2A01-E173-487C-BC87-3C8FC84C0615}" type="presParOf" srcId="{F7ACE79C-2EBD-411F-97DF-4D297C9F9396}" destId="{B7923920-71DD-4AF5-9F45-064850D36868}" srcOrd="1" destOrd="0" presId="urn:microsoft.com/office/officeart/2008/layout/BendingPictureCaptionList"/>
    <dgm:cxn modelId="{3FD9474A-A6D6-4F54-AB52-8C966CADF772}" type="presParOf" srcId="{F7ACE79C-2EBD-411F-97DF-4D297C9F9396}" destId="{973B474B-6137-40E0-A5E2-B0CD6791D1D8}" srcOrd="2" destOrd="0" presId="urn:microsoft.com/office/officeart/2008/layout/BendingPictureCaptionList"/>
    <dgm:cxn modelId="{86B2AEBC-F8AF-4D30-911F-7E0A59B6BAFB}" type="presParOf" srcId="{973B474B-6137-40E0-A5E2-B0CD6791D1D8}" destId="{1DBADAD5-C77E-47B3-8F86-8B3044DF0E41}" srcOrd="0" destOrd="0" presId="urn:microsoft.com/office/officeart/2008/layout/BendingPictureCaptionList"/>
    <dgm:cxn modelId="{9C54E666-B42F-44BD-86D7-62FADEBF32EA}" type="presParOf" srcId="{973B474B-6137-40E0-A5E2-B0CD6791D1D8}" destId="{E902AA48-DD18-4B88-B81B-2921A28C21E8}" srcOrd="1" destOrd="0" presId="urn:microsoft.com/office/officeart/2008/layout/BendingPictureCaptionList"/>
    <dgm:cxn modelId="{636628AF-F1B4-4D65-AEE9-BFC7671941DB}" type="presParOf" srcId="{F7ACE79C-2EBD-411F-97DF-4D297C9F9396}" destId="{B346B5A4-89C4-47F8-9E38-BEB19CEB033E}" srcOrd="3" destOrd="0" presId="urn:microsoft.com/office/officeart/2008/layout/BendingPictureCaptionList"/>
    <dgm:cxn modelId="{DFF060DB-8845-4AEF-BAD5-2DB929E1FC6B}" type="presParOf" srcId="{F7ACE79C-2EBD-411F-97DF-4D297C9F9396}" destId="{1CFF693C-2548-47E2-8395-17A4451A8043}" srcOrd="4" destOrd="0" presId="urn:microsoft.com/office/officeart/2008/layout/BendingPictureCaptionList"/>
    <dgm:cxn modelId="{4D5AA490-BEF5-4F43-9002-9B32748FCB0C}" type="presParOf" srcId="{1CFF693C-2548-47E2-8395-17A4451A8043}" destId="{B88261BC-B6F2-4091-A4F5-D613BC1DDAB9}" srcOrd="0" destOrd="0" presId="urn:microsoft.com/office/officeart/2008/layout/BendingPictureCaptionList"/>
    <dgm:cxn modelId="{E944DE2A-2BAF-46D4-B523-229BE2BD3C95}" type="presParOf" srcId="{1CFF693C-2548-47E2-8395-17A4451A8043}" destId="{1D1BAE9E-FC59-4E8D-B782-977AB04D9E4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FB661-019B-4AE6-A637-BF405CF15269}">
      <dsp:nvSpPr>
        <dsp:cNvPr id="0" name=""/>
        <dsp:cNvSpPr/>
      </dsp:nvSpPr>
      <dsp:spPr>
        <a:xfrm>
          <a:off x="0" y="532606"/>
          <a:ext cx="3286125" cy="26289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DE1A8-2DE2-472B-A5B0-456E7FDB44A6}">
      <dsp:nvSpPr>
        <dsp:cNvPr id="0" name=""/>
        <dsp:cNvSpPr/>
      </dsp:nvSpPr>
      <dsp:spPr>
        <a:xfrm>
          <a:off x="295751" y="2898616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Amanda Smothers</a:t>
          </a:r>
        </a:p>
      </dsp:txBody>
      <dsp:txXfrm>
        <a:off x="295751" y="2898616"/>
        <a:ext cx="2924651" cy="920115"/>
      </dsp:txXfrm>
    </dsp:sp>
    <dsp:sp modelId="{1DBADAD5-C77E-47B3-8F86-8B3044DF0E41}">
      <dsp:nvSpPr>
        <dsp:cNvPr id="0" name=""/>
        <dsp:cNvSpPr/>
      </dsp:nvSpPr>
      <dsp:spPr>
        <a:xfrm>
          <a:off x="3614737" y="532606"/>
          <a:ext cx="3286125" cy="2628900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130" b="-6487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2AA48-DD18-4B88-B81B-2921A28C21E8}">
      <dsp:nvSpPr>
        <dsp:cNvPr id="0" name=""/>
        <dsp:cNvSpPr/>
      </dsp:nvSpPr>
      <dsp:spPr>
        <a:xfrm>
          <a:off x="3910488" y="2898616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Yvonne Johnson</a:t>
          </a:r>
        </a:p>
      </dsp:txBody>
      <dsp:txXfrm>
        <a:off x="3910488" y="2898616"/>
        <a:ext cx="2924651" cy="920115"/>
      </dsp:txXfrm>
    </dsp:sp>
    <dsp:sp modelId="{B88261BC-B6F2-4091-A4F5-D613BC1DDAB9}">
      <dsp:nvSpPr>
        <dsp:cNvPr id="0" name=""/>
        <dsp:cNvSpPr/>
      </dsp:nvSpPr>
      <dsp:spPr>
        <a:xfrm>
          <a:off x="7229475" y="532606"/>
          <a:ext cx="3286125" cy="2628900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130" b="-6487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BAE9E-FC59-4E8D-B782-977AB04D9E44}">
      <dsp:nvSpPr>
        <dsp:cNvPr id="0" name=""/>
        <dsp:cNvSpPr/>
      </dsp:nvSpPr>
      <dsp:spPr>
        <a:xfrm>
          <a:off x="7525226" y="2898616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Daniel Cabrera</a:t>
          </a:r>
        </a:p>
      </dsp:txBody>
      <dsp:txXfrm>
        <a:off x="7525226" y="2898616"/>
        <a:ext cx="2924651" cy="920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7A050-CBDF-4D3B-BB2B-408AFADCD7F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762E0-1410-4E1C-8A9D-01E9680F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5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mandasmothers/qjdy96mbaq2pz53o" TargetMode="External"/><Relationship Id="rId7" Type="http://schemas.openxmlformats.org/officeDocument/2006/relationships/hyperlink" Target="https://padlet.com/amandasmothers/jvoskyomn2sp3i9i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adlet.com/amandasmothers/uldr2ejmwy4ps2kx" TargetMode="External"/><Relationship Id="rId5" Type="http://schemas.openxmlformats.org/officeDocument/2006/relationships/hyperlink" Target="https://padlet.com/amandasmothers/ehvo7aeo8s5fryh0" TargetMode="External"/><Relationship Id="rId4" Type="http://schemas.openxmlformats.org/officeDocument/2006/relationships/hyperlink" Target="https://padlet.com/amandasmothers/84qkfka0fg12umv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 1: Value &amp; Buy-in (</a:t>
            </a:r>
            <a:r>
              <a:rPr lang="en-US" dirty="0">
                <a:hlinkClick r:id="rId3"/>
              </a:rPr>
              <a:t>https://padlet.com/amandasmothers/qjdy96mbaq2pz53o</a:t>
            </a:r>
            <a:r>
              <a:rPr lang="en-US" dirty="0"/>
              <a:t>) </a:t>
            </a:r>
          </a:p>
          <a:p>
            <a:r>
              <a:rPr lang="en-US" dirty="0"/>
              <a:t>Topic 2: Challenges in Stages of Development (</a:t>
            </a:r>
            <a:r>
              <a:rPr lang="en-US" dirty="0">
                <a:hlinkClick r:id="rId4"/>
              </a:rPr>
              <a:t>https://padlet.com/amandasmothers/84qkfka0fg12umvn</a:t>
            </a:r>
            <a:r>
              <a:rPr lang="en-US" dirty="0"/>
              <a:t>)</a:t>
            </a:r>
          </a:p>
          <a:p>
            <a:r>
              <a:rPr lang="en-US" dirty="0"/>
              <a:t>Topic 3: Use of Technology (</a:t>
            </a:r>
            <a:r>
              <a:rPr lang="en-US" dirty="0">
                <a:hlinkClick r:id="rId5"/>
              </a:rPr>
              <a:t>https://padlet.com/amandasmothers/ehvo7aeo8s5fryh0</a:t>
            </a:r>
            <a:r>
              <a:rPr lang="en-US" dirty="0"/>
              <a:t>)</a:t>
            </a:r>
          </a:p>
          <a:p>
            <a:r>
              <a:rPr lang="en-US" dirty="0"/>
              <a:t>Topic 4: Promotion of Interaction (</a:t>
            </a:r>
            <a:r>
              <a:rPr lang="en-US" dirty="0">
                <a:hlinkClick r:id="rId6"/>
              </a:rPr>
              <a:t>https://padlet.com/amandasmothers/uldr2ejmwy4ps2kx</a:t>
            </a:r>
            <a:r>
              <a:rPr lang="en-US" dirty="0"/>
              <a:t>)</a:t>
            </a:r>
          </a:p>
          <a:p>
            <a:r>
              <a:rPr lang="en-US" dirty="0"/>
              <a:t>Topic 5: Assessment (</a:t>
            </a:r>
            <a:r>
              <a:rPr lang="en-US" dirty="0">
                <a:hlinkClick r:id="rId7"/>
              </a:rPr>
              <a:t>https://padlet.com/amandasmothers/jvoskyomn2sp3i9i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762E0-1410-4E1C-8A9D-01E9680F9D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2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356B-3718-483B-B61C-3E9C7BD1A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EF3FA-C268-4DBF-9779-0AF46040D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5E032-23F2-44B8-98B5-9FA95DBB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920-3647-4401-8960-5657FF3F720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A1DC2-BF0E-4E7E-9C6A-27916DF4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B589-C58B-4285-B336-1E3B3E0E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8367-91CB-439A-81F8-3D262018A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2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41F0-07BE-4272-BABD-F20FC795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77AD6-E69F-4910-8F4F-4083CD983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98A8E-629E-402D-AC8A-DF0001F4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920-3647-4401-8960-5657FF3F720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5CB0-3AAA-49F9-AB71-9F357C5B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06238-BDD4-49E8-A34C-5DA55A49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8367-91CB-439A-81F8-3D262018A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2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D89325-7A0E-4269-B27F-FD6C74758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00596-879F-421A-9F0A-EDED28735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82FCD-068A-449E-8FCC-54F57E33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920-3647-4401-8960-5657FF3F720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E39A9-562F-4595-ACDC-1A5EF9C6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3A3BA-45D4-4D7B-8A01-EAD9FB5D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8367-91CB-439A-81F8-3D262018A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2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A67F-2711-4651-8864-C41BD845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F0774-36F7-4B0F-B4CE-75B201DAA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755A5-C2E5-4770-98C6-7A3AE455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920-3647-4401-8960-5657FF3F720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64C5F-34EA-49EC-B928-9A185CD0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CA7D6-FF51-463D-8444-A1DB4AAC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8367-91CB-439A-81F8-3D262018A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9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320F-4234-4796-A6F8-B95A7843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AF780-0739-4A16-A524-C4B27C09F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F505E-6084-460E-B9D2-13294849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920-3647-4401-8960-5657FF3F720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2E27-77AE-4B86-86FE-C641618F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6B4E1-2D3D-4975-959F-7B4D2F8D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8367-91CB-439A-81F8-3D262018A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6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DD15A-9EB1-4AE4-8317-F7351FB3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F91F-B4F7-4BAE-9A31-761380DCE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ABA96-2B09-402D-8ACE-F6E9BBAE3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674FB-1DA2-4927-A47C-174195FB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920-3647-4401-8960-5657FF3F720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DE99A-6A89-4638-AA3A-D78ABE35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5E905-6CE0-4693-A741-547D3DF74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8367-91CB-439A-81F8-3D262018A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3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75A7-9278-4CCE-BFB3-6C108C63A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1C397-2219-4B8B-BC36-386CCFDA6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044E3-16CE-42EB-96B2-49C4F7617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9597B-089F-4E62-A991-9DC96FFEC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A6AA0-121C-4C3F-BACE-D434DF972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EBEFA-F5F7-4869-93BC-518EFF65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920-3647-4401-8960-5657FF3F720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42EDC-4E76-48F7-B349-5AD60963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E608C-A03E-4F0C-8B48-F931DE5E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8367-91CB-439A-81F8-3D262018A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5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CAB19-5CFD-4838-8FB9-9B998639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DB5FA-B066-459E-BF28-5A1D39ED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920-3647-4401-8960-5657FF3F720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00289-6C9F-40D6-ABDA-923B78B2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23A5D-F47C-4BF3-86F3-F6A9ADA0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8367-91CB-439A-81F8-3D262018A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8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21B73-86D3-44B8-906B-E071E897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920-3647-4401-8960-5657FF3F720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1AE99-0DE1-42E9-A124-3729EC0D3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90EC4-3C78-400E-8D15-76AB005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8367-91CB-439A-81F8-3D262018A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1457-E6C3-4758-B5AB-B2AE02C3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4DAF-D4CD-42B8-BAC2-00080AF3A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16F9D-26B7-4698-99F9-F73289F7B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5C973-3488-446E-9214-36357152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920-3647-4401-8960-5657FF3F720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9ED82-7B21-4439-80A5-8E8865D4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891B8-3B4A-48F1-B756-49792D4C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8367-91CB-439A-81F8-3D262018A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9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AF85-C7DA-4E1F-B0C6-7AAE5E67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527D3E-ED3F-496A-951E-CFE1FECE7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613D3-56A3-4F5A-9072-366176348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70980-4E40-4AE8-B29D-EFFF3BFE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920-3647-4401-8960-5657FF3F720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02E1A-1BA8-42A5-B30A-7549FCBA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C30FD-6940-4EEC-B3B2-DB01568B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8367-91CB-439A-81F8-3D262018A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7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allwhitebackground.com/plain-vector-white-background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CB622-40B7-40FF-852A-8C5678BE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B1EE6-04BA-4D99-AD26-114E99D82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35967-30F5-4186-9801-E36359C00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4E920-3647-4401-8960-5657FF3F720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DBA83-054B-4AEA-987D-36F97347E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A8DA-9351-4D15-8390-B9B4470E1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8367-91CB-439A-81F8-3D262018A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A065BD-ECFA-412E-A921-AE4A46AF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93" y="88778"/>
            <a:ext cx="11683013" cy="235258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Checking in or checking out?: </a:t>
            </a:r>
            <a:br>
              <a:rPr lang="en-US" b="1" dirty="0"/>
            </a:br>
            <a:r>
              <a:rPr lang="en-US" b="1" dirty="0"/>
              <a:t>Engaging distance learners by infusing active learning in the online “classroom”  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A12A79-39D8-454C-883E-1F9FDDAE7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48527"/>
              </p:ext>
            </p:extLst>
          </p:nvPr>
        </p:nvGraphicFramePr>
        <p:xfrm>
          <a:off x="838199" y="250666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25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B3D5-76BD-473B-AC1B-2DCC5DF5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Active Learning Discussion Questions (Padlet)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3657F-9788-4FAA-B42B-27808D516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i="1" dirty="0"/>
              <a:t>Padlet links will be sent out via Chat as we move through each topic. </a:t>
            </a:r>
          </a:p>
          <a:p>
            <a:endParaRPr lang="en-US" b="1" dirty="0"/>
          </a:p>
          <a:p>
            <a:pPr>
              <a:spcAft>
                <a:spcPts val="2400"/>
              </a:spcAft>
            </a:pPr>
            <a:r>
              <a:rPr lang="en-US" b="1" dirty="0"/>
              <a:t>Topic 1: Value &amp; Buy-in </a:t>
            </a:r>
          </a:p>
          <a:p>
            <a:pPr>
              <a:spcAft>
                <a:spcPts val="2400"/>
              </a:spcAft>
            </a:pPr>
            <a:r>
              <a:rPr lang="en-US" b="1" dirty="0"/>
              <a:t>Topic 2: Challenges in Stages of Development </a:t>
            </a:r>
          </a:p>
          <a:p>
            <a:pPr>
              <a:spcAft>
                <a:spcPts val="2400"/>
              </a:spcAft>
            </a:pPr>
            <a:r>
              <a:rPr lang="en-US" b="1" dirty="0"/>
              <a:t>Topic 3: Use of Technology</a:t>
            </a:r>
          </a:p>
          <a:p>
            <a:pPr>
              <a:spcAft>
                <a:spcPts val="2400"/>
              </a:spcAft>
            </a:pPr>
            <a:r>
              <a:rPr lang="en-US" b="1" dirty="0"/>
              <a:t>Topic 4: Promotion of Interaction</a:t>
            </a:r>
          </a:p>
          <a:p>
            <a:pPr>
              <a:spcAft>
                <a:spcPts val="2400"/>
              </a:spcAft>
            </a:pPr>
            <a:r>
              <a:rPr lang="en-US" b="1" dirty="0"/>
              <a:t>Topic 5: Assessment</a:t>
            </a:r>
          </a:p>
        </p:txBody>
      </p:sp>
    </p:spTree>
    <p:extLst>
      <p:ext uri="{BB962C8B-B14F-4D97-AF65-F5344CB8AC3E}">
        <p14:creationId xmlns:p14="http://schemas.microsoft.com/office/powerpoint/2010/main" val="300391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B3BB89F078A4AB8507251F6C19238" ma:contentTypeVersion="32" ma:contentTypeDescription="Create a new document." ma:contentTypeScope="" ma:versionID="cd84775950ffdcb39b43d76bc1ca6531">
  <xsd:schema xmlns:xsd="http://www.w3.org/2001/XMLSchema" xmlns:xs="http://www.w3.org/2001/XMLSchema" xmlns:p="http://schemas.microsoft.com/office/2006/metadata/properties" xmlns:ns3="feac1c94-cac9-434a-a001-a8372468ecac" xmlns:ns4="683fc17b-3569-464d-8cf9-5caa67985820" targetNamespace="http://schemas.microsoft.com/office/2006/metadata/properties" ma:root="true" ma:fieldsID="51dc3c82e1991b45a1444c41321e9bc7" ns3:_="" ns4:_="">
    <xsd:import namespace="feac1c94-cac9-434a-a001-a8372468ecac"/>
    <xsd:import namespace="683fc17b-3569-464d-8cf9-5caa679858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c1c94-cac9-434a-a001-a8372468ec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fc17b-3569-464d-8cf9-5caa679858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NotebookLocked xmlns="feac1c94-cac9-434a-a001-a8372468ecac" xsi:nil="true"/>
    <Teachers xmlns="feac1c94-cac9-434a-a001-a8372468ecac">
      <UserInfo>
        <DisplayName/>
        <AccountId xsi:nil="true"/>
        <AccountType/>
      </UserInfo>
    </Teachers>
    <Has_Teacher_Only_SectionGroup xmlns="feac1c94-cac9-434a-a001-a8372468ecac" xsi:nil="true"/>
    <TeamsChannelId xmlns="feac1c94-cac9-434a-a001-a8372468ecac" xsi:nil="true"/>
    <Invited_Teachers xmlns="feac1c94-cac9-434a-a001-a8372468ecac" xsi:nil="true"/>
    <CultureName xmlns="feac1c94-cac9-434a-a001-a8372468ecac" xsi:nil="true"/>
    <Owner xmlns="feac1c94-cac9-434a-a001-a8372468ecac">
      <UserInfo>
        <DisplayName/>
        <AccountId xsi:nil="true"/>
        <AccountType/>
      </UserInfo>
    </Owner>
    <Distribution_Groups xmlns="feac1c94-cac9-434a-a001-a8372468ecac" xsi:nil="true"/>
    <DefaultSectionNames xmlns="feac1c94-cac9-434a-a001-a8372468ecac" xsi:nil="true"/>
    <Is_Collaboration_Space_Locked xmlns="feac1c94-cac9-434a-a001-a8372468ecac" xsi:nil="true"/>
    <AppVersion xmlns="feac1c94-cac9-434a-a001-a8372468ecac" xsi:nil="true"/>
    <NotebookType xmlns="feac1c94-cac9-434a-a001-a8372468ecac" xsi:nil="true"/>
    <FolderType xmlns="feac1c94-cac9-434a-a001-a8372468ecac" xsi:nil="true"/>
    <Student_Groups xmlns="feac1c94-cac9-434a-a001-a8372468ecac">
      <UserInfo>
        <DisplayName/>
        <AccountId xsi:nil="true"/>
        <AccountType/>
      </UserInfo>
    </Student_Groups>
    <Templates xmlns="feac1c94-cac9-434a-a001-a8372468ecac" xsi:nil="true"/>
    <LMS_Mappings xmlns="feac1c94-cac9-434a-a001-a8372468ecac" xsi:nil="true"/>
    <Invited_Students xmlns="feac1c94-cac9-434a-a001-a8372468ecac" xsi:nil="true"/>
    <Students xmlns="feac1c94-cac9-434a-a001-a8372468ecac">
      <UserInfo>
        <DisplayName/>
        <AccountId xsi:nil="true"/>
        <AccountType/>
      </UserInfo>
    </Students>
    <Math_Settings xmlns="feac1c94-cac9-434a-a001-a8372468ecac" xsi:nil="true"/>
    <Self_Registration_Enabled xmlns="feac1c94-cac9-434a-a001-a8372468ecac" xsi:nil="true"/>
  </documentManagement>
</p:properties>
</file>

<file path=customXml/itemProps1.xml><?xml version="1.0" encoding="utf-8"?>
<ds:datastoreItem xmlns:ds="http://schemas.openxmlformats.org/officeDocument/2006/customXml" ds:itemID="{BAD37317-786A-4EF7-AD18-D6ABB1921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ac1c94-cac9-434a-a001-a8372468ecac"/>
    <ds:schemaRef ds:uri="683fc17b-3569-464d-8cf9-5caa679858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1DDCAD-9903-4810-B614-727B289C44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506BF-3F06-4063-8C30-1285420143E1}">
  <ds:schemaRefs>
    <ds:schemaRef ds:uri="http://schemas.microsoft.com/office/2006/documentManagement/types"/>
    <ds:schemaRef ds:uri="http://purl.org/dc/dcmitype/"/>
    <ds:schemaRef ds:uri="683fc17b-3569-464d-8cf9-5caa67985820"/>
    <ds:schemaRef ds:uri="http://schemas.microsoft.com/office/infopath/2007/PartnerControls"/>
    <ds:schemaRef ds:uri="feac1c94-cac9-434a-a001-a8372468ecac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</TotalTime>
  <Words>150</Words>
  <Application>Microsoft Office PowerPoint</Application>
  <PresentationFormat>Widescreen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Checking in or checking out?:  Engaging distance learners by infusing active learning in the online “classroom”  </vt:lpstr>
      <vt:lpstr>Active Learning Discussion Questions (Padlet)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Checking in or checking out?: Engaging distance learners by infusing active learning in the online “classroom”  </dc:title>
  <dc:creator>Amanda Smothers</dc:creator>
  <cp:lastModifiedBy>Amanda Smothers</cp:lastModifiedBy>
  <cp:revision>16</cp:revision>
  <dcterms:created xsi:type="dcterms:W3CDTF">2020-06-02T17:52:19Z</dcterms:created>
  <dcterms:modified xsi:type="dcterms:W3CDTF">2020-06-02T18:12:11Z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0x010100977B3BB89F078A4AB8507251F6C19238</vt:lpwstr>
  </property>
</Properties>
</file>